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9"/>
  </p:notesMasterIdLst>
  <p:sldIdLst>
    <p:sldId id="256" r:id="rId2"/>
    <p:sldId id="258" r:id="rId3"/>
    <p:sldId id="259" r:id="rId4"/>
    <p:sldId id="303" r:id="rId5"/>
    <p:sldId id="260" r:id="rId6"/>
    <p:sldId id="261" r:id="rId7"/>
    <p:sldId id="321" r:id="rId8"/>
    <p:sldId id="305" r:id="rId9"/>
    <p:sldId id="307" r:id="rId10"/>
    <p:sldId id="308" r:id="rId11"/>
    <p:sldId id="309" r:id="rId12"/>
    <p:sldId id="310" r:id="rId13"/>
    <p:sldId id="316" r:id="rId14"/>
    <p:sldId id="311" r:id="rId15"/>
    <p:sldId id="312" r:id="rId16"/>
    <p:sldId id="322" r:id="rId17"/>
    <p:sldId id="313" r:id="rId18"/>
    <p:sldId id="317" r:id="rId19"/>
    <p:sldId id="324" r:id="rId20"/>
    <p:sldId id="325" r:id="rId21"/>
    <p:sldId id="314" r:id="rId22"/>
    <p:sldId id="327" r:id="rId23"/>
    <p:sldId id="326" r:id="rId24"/>
    <p:sldId id="315" r:id="rId25"/>
    <p:sldId id="319" r:id="rId26"/>
    <p:sldId id="320" r:id="rId27"/>
    <p:sldId id="318" r:id="rId28"/>
  </p:sldIdLst>
  <p:sldSz cx="9144000" cy="5143500" type="screen16x9"/>
  <p:notesSz cx="6858000" cy="9144000"/>
  <p:embeddedFontLst>
    <p:embeddedFont>
      <p:font typeface="Anaheim" panose="020B0604020202020204" charset="0"/>
      <p:regular r:id="rId30"/>
    </p:embeddedFont>
    <p:embeddedFont>
      <p:font typeface="DM Sans" pitchFamily="2" charset="0"/>
      <p:regular r:id="rId31"/>
      <p:bold r:id="rId32"/>
      <p:italic r:id="rId33"/>
      <p:boldItalic r:id="rId34"/>
    </p:embeddedFont>
    <p:embeddedFont>
      <p:font typeface="Hind Medium" panose="02000000000000000000" pitchFamily="2" charset="0"/>
      <p:regular r:id="rId35"/>
      <p:bold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Nunito Light" pitchFamily="2" charset="0"/>
      <p:regular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48700D-3BC3-4303-BF07-879726082ACA}">
  <a:tblStyle styleId="{3948700D-3BC3-4303-BF07-879726082A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BCD3A93-9C44-43C1-8292-266FA772229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15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569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2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748175" y="-971075"/>
            <a:ext cx="10552421" cy="6925824"/>
            <a:chOff x="-748175" y="-971075"/>
            <a:chExt cx="10552421" cy="6925824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224" y="3931299"/>
              <a:ext cx="2030925" cy="202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748175" y="-971075"/>
              <a:ext cx="1738376" cy="1735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384448" y="3348175"/>
              <a:ext cx="877900" cy="876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73450" y="-124700"/>
              <a:ext cx="1330796" cy="13283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15;p2"/>
          <p:cNvGrpSpPr/>
          <p:nvPr/>
        </p:nvGrpSpPr>
        <p:grpSpPr>
          <a:xfrm>
            <a:off x="-215872" y="112337"/>
            <a:ext cx="8884672" cy="5169711"/>
            <a:chOff x="-215872" y="112337"/>
            <a:chExt cx="8884672" cy="5169711"/>
          </a:xfrm>
        </p:grpSpPr>
        <p:pic>
          <p:nvPicPr>
            <p:cNvPr id="16" name="Google Shape;16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38978" y="112337"/>
              <a:ext cx="540725" cy="539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-215872" y="1520112"/>
              <a:ext cx="540725" cy="539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77806" y="4603997"/>
              <a:ext cx="679242" cy="678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 amt="40000"/>
            </a:blip>
            <a:stretch>
              <a:fillRect/>
            </a:stretch>
          </p:blipFill>
          <p:spPr>
            <a:xfrm>
              <a:off x="8398575" y="4360477"/>
              <a:ext cx="270225" cy="269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713232" y="649224"/>
            <a:ext cx="5376600" cy="227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6044184" y="3813048"/>
            <a:ext cx="21123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713225" y="1947450"/>
            <a:ext cx="62178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880800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713225" y="3609600"/>
            <a:ext cx="62178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" name="Google Shape;27;p3"/>
          <p:cNvGrpSpPr/>
          <p:nvPr/>
        </p:nvGrpSpPr>
        <p:grpSpPr>
          <a:xfrm>
            <a:off x="2167656" y="-80503"/>
            <a:ext cx="5732857" cy="3539354"/>
            <a:chOff x="2227531" y="-310928"/>
            <a:chExt cx="5732857" cy="3539354"/>
          </a:xfrm>
        </p:grpSpPr>
        <p:pic>
          <p:nvPicPr>
            <p:cNvPr id="28" name="Google Shape;28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27531" y="-310928"/>
              <a:ext cx="679242" cy="678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690162" y="2958677"/>
              <a:ext cx="270225" cy="269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" name="Google Shape;30;p3"/>
          <p:cNvGrpSpPr/>
          <p:nvPr/>
        </p:nvGrpSpPr>
        <p:grpSpPr>
          <a:xfrm>
            <a:off x="-645025" y="-1005225"/>
            <a:ext cx="9639547" cy="6967635"/>
            <a:chOff x="-645025" y="-1005225"/>
            <a:chExt cx="9639547" cy="6967635"/>
          </a:xfrm>
        </p:grpSpPr>
        <p:pic>
          <p:nvPicPr>
            <p:cNvPr id="31" name="Google Shape;31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465775" y="-1005225"/>
              <a:ext cx="1738376" cy="1735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645025" y="4230442"/>
              <a:ext cx="1738376" cy="1731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97673" y="2987199"/>
              <a:ext cx="696849" cy="695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50300" y="4083475"/>
              <a:ext cx="1738376" cy="1735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98549" y="-550631"/>
              <a:ext cx="1092099" cy="109013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38;p4"/>
          <p:cNvGrpSpPr/>
          <p:nvPr/>
        </p:nvGrpSpPr>
        <p:grpSpPr>
          <a:xfrm>
            <a:off x="-420600" y="-432625"/>
            <a:ext cx="9307496" cy="5520398"/>
            <a:chOff x="-420600" y="-432625"/>
            <a:chExt cx="9307496" cy="5520398"/>
          </a:xfrm>
        </p:grpSpPr>
        <p:pic>
          <p:nvPicPr>
            <p:cNvPr id="39" name="Google Shape;3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56100" y="3759375"/>
              <a:ext cx="1330796" cy="1328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420600" y="-432625"/>
              <a:ext cx="1738376" cy="1735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" name="Google Shape;41;p4"/>
          <p:cNvGrpSpPr/>
          <p:nvPr/>
        </p:nvGrpSpPr>
        <p:grpSpPr>
          <a:xfrm>
            <a:off x="360560" y="78714"/>
            <a:ext cx="8605165" cy="4950158"/>
            <a:chOff x="360560" y="78714"/>
            <a:chExt cx="8605165" cy="4950158"/>
          </a:xfrm>
        </p:grpSpPr>
        <p:grpSp>
          <p:nvGrpSpPr>
            <p:cNvPr id="42" name="Google Shape;42;p4"/>
            <p:cNvGrpSpPr/>
            <p:nvPr/>
          </p:nvGrpSpPr>
          <p:grpSpPr>
            <a:xfrm rot="10800000">
              <a:off x="7974731" y="78714"/>
              <a:ext cx="990994" cy="921571"/>
              <a:chOff x="7677806" y="4360477"/>
              <a:chExt cx="990994" cy="921571"/>
            </a:xfrm>
          </p:grpSpPr>
          <p:pic>
            <p:nvPicPr>
              <p:cNvPr id="43" name="Google Shape;43;p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77806" y="4603997"/>
                <a:ext cx="679242" cy="6780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Google Shape;44;p4"/>
              <p:cNvPicPr preferRelativeResize="0"/>
              <p:nvPr/>
            </p:nvPicPr>
            <p:blipFill>
              <a:blip r:embed="rId5">
                <a:alphaModFix amt="40000"/>
              </a:blip>
              <a:stretch>
                <a:fillRect/>
              </a:stretch>
            </p:blipFill>
            <p:spPr>
              <a:xfrm>
                <a:off x="8398575" y="4360477"/>
                <a:ext cx="270225" cy="269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" name="Google Shape;45;p4"/>
            <p:cNvPicPr preferRelativeResize="0"/>
            <p:nvPr/>
          </p:nvPicPr>
          <p:blipFill>
            <a:blip r:embed="rId5">
              <a:alphaModFix amt="40000"/>
            </a:blip>
            <a:stretch>
              <a:fillRect/>
            </a:stretch>
          </p:blipFill>
          <p:spPr>
            <a:xfrm>
              <a:off x="360560" y="4324773"/>
              <a:ext cx="705340" cy="7040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7"/>
          <p:cNvGrpSpPr/>
          <p:nvPr/>
        </p:nvGrpSpPr>
        <p:grpSpPr>
          <a:xfrm>
            <a:off x="-1381456" y="-1551321"/>
            <a:ext cx="10807132" cy="7483644"/>
            <a:chOff x="-1381456" y="-1551321"/>
            <a:chExt cx="10807132" cy="7483644"/>
          </a:xfrm>
        </p:grpSpPr>
        <p:pic>
          <p:nvPicPr>
            <p:cNvPr id="75" name="Google Shape;75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46675" y="4603925"/>
              <a:ext cx="1330796" cy="1328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381456" y="-1551321"/>
              <a:ext cx="2523731" cy="251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92801" y="-323575"/>
              <a:ext cx="932876" cy="9311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7"/>
          <p:cNvGrpSpPr/>
          <p:nvPr/>
        </p:nvGrpSpPr>
        <p:grpSpPr>
          <a:xfrm>
            <a:off x="-79001" y="-52477"/>
            <a:ext cx="4125676" cy="5340203"/>
            <a:chOff x="-79001" y="-52477"/>
            <a:chExt cx="4125676" cy="5340203"/>
          </a:xfrm>
        </p:grpSpPr>
        <p:pic>
          <p:nvPicPr>
            <p:cNvPr id="79" name="Google Shape;79;p7"/>
            <p:cNvPicPr preferRelativeResize="0"/>
            <p:nvPr/>
          </p:nvPicPr>
          <p:blipFill>
            <a:blip r:embed="rId6">
              <a:alphaModFix amt="40000"/>
            </a:blip>
            <a:stretch>
              <a:fillRect/>
            </a:stretch>
          </p:blipFill>
          <p:spPr>
            <a:xfrm>
              <a:off x="2981125" y="-52473"/>
              <a:ext cx="270225" cy="269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79001" y="4496900"/>
              <a:ext cx="792225" cy="790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7"/>
            <p:cNvPicPr preferRelativeResize="0"/>
            <p:nvPr/>
          </p:nvPicPr>
          <p:blipFill>
            <a:blip r:embed="rId6">
              <a:alphaModFix amt="40000"/>
            </a:blip>
            <a:stretch>
              <a:fillRect/>
            </a:stretch>
          </p:blipFill>
          <p:spPr>
            <a:xfrm>
              <a:off x="3453650" y="-52477"/>
              <a:ext cx="593025" cy="591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7"/>
          <p:cNvSpPr txBox="1">
            <a:spLocks noGrp="1"/>
          </p:cNvSpPr>
          <p:nvPr>
            <p:ph type="title"/>
          </p:nvPr>
        </p:nvSpPr>
        <p:spPr>
          <a:xfrm>
            <a:off x="739975" y="578700"/>
            <a:ext cx="4436700" cy="11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subTitle" idx="1"/>
          </p:nvPr>
        </p:nvSpPr>
        <p:spPr>
          <a:xfrm>
            <a:off x="739975" y="1757400"/>
            <a:ext cx="4436700" cy="28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>
            <a:spLocks noGrp="1"/>
          </p:cNvSpPr>
          <p:nvPr>
            <p:ph type="pic" idx="2"/>
          </p:nvPr>
        </p:nvSpPr>
        <p:spPr>
          <a:xfrm>
            <a:off x="5453850" y="536025"/>
            <a:ext cx="3253500" cy="4068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9"/>
          <p:cNvGrpSpPr/>
          <p:nvPr/>
        </p:nvGrpSpPr>
        <p:grpSpPr>
          <a:xfrm>
            <a:off x="-277826" y="-903228"/>
            <a:ext cx="9824026" cy="6465979"/>
            <a:chOff x="-277826" y="-903228"/>
            <a:chExt cx="9824026" cy="6465979"/>
          </a:xfrm>
        </p:grpSpPr>
        <p:pic>
          <p:nvPicPr>
            <p:cNvPr id="104" name="Google Shape;104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77826" y="4296857"/>
              <a:ext cx="1268160" cy="1265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05116" y="-903228"/>
              <a:ext cx="1841085" cy="18342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" name="Google Shape;106;p9"/>
          <p:cNvGrpSpPr/>
          <p:nvPr/>
        </p:nvGrpSpPr>
        <p:grpSpPr>
          <a:xfrm>
            <a:off x="7256577" y="4296850"/>
            <a:ext cx="1665174" cy="1034900"/>
            <a:chOff x="7256577" y="4296850"/>
            <a:chExt cx="1665174" cy="1034900"/>
          </a:xfrm>
        </p:grpSpPr>
        <p:pic>
          <p:nvPicPr>
            <p:cNvPr id="107" name="Google Shape;107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34068" y="4345827"/>
              <a:ext cx="987683" cy="985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56577" y="4296850"/>
              <a:ext cx="564299" cy="5632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Google Shape;109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subTitle" idx="1"/>
          </p:nvPr>
        </p:nvSpPr>
        <p:spPr>
          <a:xfrm>
            <a:off x="4731475" y="1197700"/>
            <a:ext cx="3699300" cy="33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subTitle" idx="2"/>
          </p:nvPr>
        </p:nvSpPr>
        <p:spPr>
          <a:xfrm>
            <a:off x="720000" y="1197700"/>
            <a:ext cx="3699300" cy="33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16"/>
          <p:cNvGrpSpPr/>
          <p:nvPr/>
        </p:nvGrpSpPr>
        <p:grpSpPr>
          <a:xfrm>
            <a:off x="-800353" y="-387128"/>
            <a:ext cx="10370032" cy="5481801"/>
            <a:chOff x="-800353" y="-387128"/>
            <a:chExt cx="10370032" cy="5481801"/>
          </a:xfrm>
        </p:grpSpPr>
        <p:pic>
          <p:nvPicPr>
            <p:cNvPr id="175" name="Google Shape;17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20551" y="3330225"/>
              <a:ext cx="749129" cy="747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0712" y="4117852"/>
              <a:ext cx="978564" cy="976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800353" y="-387128"/>
              <a:ext cx="1257424" cy="125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58705" y="1018523"/>
              <a:ext cx="449253" cy="4476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subTitle" idx="1"/>
          </p:nvPr>
        </p:nvSpPr>
        <p:spPr>
          <a:xfrm>
            <a:off x="1284200" y="1489333"/>
            <a:ext cx="71391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2"/>
          </p:nvPr>
        </p:nvSpPr>
        <p:spPr>
          <a:xfrm>
            <a:off x="1284200" y="2374824"/>
            <a:ext cx="71391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subTitle" idx="3"/>
          </p:nvPr>
        </p:nvSpPr>
        <p:spPr>
          <a:xfrm>
            <a:off x="1291962" y="3268523"/>
            <a:ext cx="71391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4"/>
          </p:nvPr>
        </p:nvSpPr>
        <p:spPr>
          <a:xfrm>
            <a:off x="1291962" y="4162225"/>
            <a:ext cx="71391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title" idx="5" hasCustomPrompt="1"/>
          </p:nvPr>
        </p:nvSpPr>
        <p:spPr>
          <a:xfrm>
            <a:off x="720000" y="1185925"/>
            <a:ext cx="559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6"/>
          <p:cNvSpPr txBox="1">
            <a:spLocks noGrp="1"/>
          </p:cNvSpPr>
          <p:nvPr>
            <p:ph type="title" idx="6" hasCustomPrompt="1"/>
          </p:nvPr>
        </p:nvSpPr>
        <p:spPr>
          <a:xfrm>
            <a:off x="724387" y="2973322"/>
            <a:ext cx="559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6"/>
          <p:cNvSpPr txBox="1">
            <a:spLocks noGrp="1"/>
          </p:cNvSpPr>
          <p:nvPr>
            <p:ph type="title" idx="7" hasCustomPrompt="1"/>
          </p:nvPr>
        </p:nvSpPr>
        <p:spPr>
          <a:xfrm>
            <a:off x="720009" y="2079623"/>
            <a:ext cx="559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6"/>
          <p:cNvSpPr txBox="1">
            <a:spLocks noGrp="1"/>
          </p:cNvSpPr>
          <p:nvPr>
            <p:ph type="title" idx="8" hasCustomPrompt="1"/>
          </p:nvPr>
        </p:nvSpPr>
        <p:spPr>
          <a:xfrm>
            <a:off x="724392" y="3867025"/>
            <a:ext cx="559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8" name="Google Shape;188;p16"/>
          <p:cNvSpPr txBox="1">
            <a:spLocks noGrp="1"/>
          </p:cNvSpPr>
          <p:nvPr>
            <p:ph type="subTitle" idx="9"/>
          </p:nvPr>
        </p:nvSpPr>
        <p:spPr>
          <a:xfrm>
            <a:off x="1284200" y="1197722"/>
            <a:ext cx="7139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Hind Medium"/>
                <a:ea typeface="Hind Medium"/>
                <a:cs typeface="Hind Medium"/>
                <a:sym typeface="Hi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subTitle" idx="13"/>
          </p:nvPr>
        </p:nvSpPr>
        <p:spPr>
          <a:xfrm>
            <a:off x="1284200" y="2079624"/>
            <a:ext cx="7139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Hind Medium"/>
                <a:ea typeface="Hind Medium"/>
                <a:cs typeface="Hind Medium"/>
                <a:sym typeface="Hi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subTitle" idx="14"/>
          </p:nvPr>
        </p:nvSpPr>
        <p:spPr>
          <a:xfrm>
            <a:off x="1291962" y="2973323"/>
            <a:ext cx="7139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Hind Medium"/>
                <a:ea typeface="Hind Medium"/>
                <a:cs typeface="Hind Medium"/>
                <a:sym typeface="Hi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subTitle" idx="15"/>
          </p:nvPr>
        </p:nvSpPr>
        <p:spPr>
          <a:xfrm>
            <a:off x="1291962" y="3867022"/>
            <a:ext cx="7139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Hind Medium"/>
                <a:ea typeface="Hind Medium"/>
                <a:cs typeface="Hind Medium"/>
                <a:sym typeface="Hi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21"/>
          <p:cNvGrpSpPr/>
          <p:nvPr/>
        </p:nvGrpSpPr>
        <p:grpSpPr>
          <a:xfrm>
            <a:off x="-691500" y="-923821"/>
            <a:ext cx="10722175" cy="6806721"/>
            <a:chOff x="-691500" y="-923821"/>
            <a:chExt cx="10722175" cy="6806721"/>
          </a:xfrm>
        </p:grpSpPr>
        <p:pic>
          <p:nvPicPr>
            <p:cNvPr id="251" name="Google Shape;25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520825" y="3130149"/>
              <a:ext cx="923241" cy="921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691500" y="4147625"/>
              <a:ext cx="1738376" cy="1735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06944" y="-923821"/>
              <a:ext cx="2523731" cy="25144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4" name="Google Shape;254;p21"/>
          <p:cNvGrpSpPr/>
          <p:nvPr/>
        </p:nvGrpSpPr>
        <p:grpSpPr>
          <a:xfrm>
            <a:off x="5703005" y="-1015676"/>
            <a:ext cx="3384395" cy="3630048"/>
            <a:chOff x="5703005" y="-1015676"/>
            <a:chExt cx="3384395" cy="3630048"/>
          </a:xfrm>
        </p:grpSpPr>
        <p:pic>
          <p:nvPicPr>
            <p:cNvPr id="255" name="Google Shape;255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03005" y="-1015676"/>
              <a:ext cx="1453975" cy="14513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6" name="Google Shape;256;p21"/>
            <p:cNvGrpSpPr/>
            <p:nvPr/>
          </p:nvGrpSpPr>
          <p:grpSpPr>
            <a:xfrm>
              <a:off x="8096406" y="1692802"/>
              <a:ext cx="990994" cy="921571"/>
              <a:chOff x="7677806" y="4360477"/>
              <a:chExt cx="990994" cy="921571"/>
            </a:xfrm>
          </p:grpSpPr>
          <p:pic>
            <p:nvPicPr>
              <p:cNvPr id="257" name="Google Shape;257;p2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677806" y="4603997"/>
                <a:ext cx="679242" cy="6780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21"/>
              <p:cNvPicPr preferRelativeResize="0"/>
              <p:nvPr/>
            </p:nvPicPr>
            <p:blipFill>
              <a:blip r:embed="rId6">
                <a:alphaModFix amt="40000"/>
              </a:blip>
              <a:stretch>
                <a:fillRect/>
              </a:stretch>
            </p:blipFill>
            <p:spPr>
              <a:xfrm>
                <a:off x="8398575" y="4360477"/>
                <a:ext cx="270225" cy="269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22"/>
          <p:cNvGrpSpPr/>
          <p:nvPr/>
        </p:nvGrpSpPr>
        <p:grpSpPr>
          <a:xfrm>
            <a:off x="-53674" y="43427"/>
            <a:ext cx="9034899" cy="5333673"/>
            <a:chOff x="-53674" y="43427"/>
            <a:chExt cx="9034899" cy="5333673"/>
          </a:xfrm>
        </p:grpSpPr>
        <p:pic>
          <p:nvPicPr>
            <p:cNvPr id="263" name="Google Shape;26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53674" y="4117307"/>
              <a:ext cx="1262051" cy="125979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4" name="Google Shape;264;p22"/>
            <p:cNvGrpSpPr/>
            <p:nvPr/>
          </p:nvGrpSpPr>
          <p:grpSpPr>
            <a:xfrm>
              <a:off x="7990231" y="43427"/>
              <a:ext cx="990994" cy="921571"/>
              <a:chOff x="7677806" y="4360477"/>
              <a:chExt cx="990994" cy="921571"/>
            </a:xfrm>
          </p:grpSpPr>
          <p:pic>
            <p:nvPicPr>
              <p:cNvPr id="265" name="Google Shape;265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677806" y="4603997"/>
                <a:ext cx="679242" cy="6780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" name="Google Shape;266;p22"/>
              <p:cNvPicPr preferRelativeResize="0"/>
              <p:nvPr/>
            </p:nvPicPr>
            <p:blipFill>
              <a:blip r:embed="rId4">
                <a:alphaModFix amt="40000"/>
              </a:blip>
              <a:stretch>
                <a:fillRect/>
              </a:stretch>
            </p:blipFill>
            <p:spPr>
              <a:xfrm>
                <a:off x="8398575" y="4360477"/>
                <a:ext cx="270225" cy="269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67" name="Google Shape;267;p22"/>
          <p:cNvGrpSpPr/>
          <p:nvPr/>
        </p:nvGrpSpPr>
        <p:grpSpPr>
          <a:xfrm>
            <a:off x="-607400" y="-673100"/>
            <a:ext cx="10088099" cy="6632425"/>
            <a:chOff x="-607400" y="-673100"/>
            <a:chExt cx="10088099" cy="6632425"/>
          </a:xfrm>
        </p:grpSpPr>
        <p:pic>
          <p:nvPicPr>
            <p:cNvPr id="268" name="Google Shape;268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4750" y="-673100"/>
              <a:ext cx="1330796" cy="1328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52400" y="4570175"/>
              <a:ext cx="1391625" cy="138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86500" y="2782598"/>
              <a:ext cx="1794199" cy="1787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607400" y="250900"/>
              <a:ext cx="1453975" cy="14486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ind Medium"/>
              <a:buNone/>
              <a:defRPr sz="3500">
                <a:solidFill>
                  <a:schemeClr val="dk1"/>
                </a:solidFill>
                <a:latin typeface="Hind Medium"/>
                <a:ea typeface="Hind Medium"/>
                <a:cs typeface="Hind Medium"/>
                <a:sym typeface="Hi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ind Medium"/>
              <a:buNone/>
              <a:defRPr sz="3500">
                <a:solidFill>
                  <a:schemeClr val="dk1"/>
                </a:solidFill>
                <a:latin typeface="Hind Medium"/>
                <a:ea typeface="Hind Medium"/>
                <a:cs typeface="Hind Medium"/>
                <a:sym typeface="Hin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ind Medium"/>
              <a:buNone/>
              <a:defRPr sz="3500">
                <a:solidFill>
                  <a:schemeClr val="dk1"/>
                </a:solidFill>
                <a:latin typeface="Hind Medium"/>
                <a:ea typeface="Hind Medium"/>
                <a:cs typeface="Hind Medium"/>
                <a:sym typeface="Hin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ind Medium"/>
              <a:buNone/>
              <a:defRPr sz="3500">
                <a:solidFill>
                  <a:schemeClr val="dk1"/>
                </a:solidFill>
                <a:latin typeface="Hind Medium"/>
                <a:ea typeface="Hind Medium"/>
                <a:cs typeface="Hind Medium"/>
                <a:sym typeface="Hin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ind Medium"/>
              <a:buNone/>
              <a:defRPr sz="3500">
                <a:solidFill>
                  <a:schemeClr val="dk1"/>
                </a:solidFill>
                <a:latin typeface="Hind Medium"/>
                <a:ea typeface="Hind Medium"/>
                <a:cs typeface="Hind Medium"/>
                <a:sym typeface="Hin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ind Medium"/>
              <a:buNone/>
              <a:defRPr sz="3500">
                <a:solidFill>
                  <a:schemeClr val="dk1"/>
                </a:solidFill>
                <a:latin typeface="Hind Medium"/>
                <a:ea typeface="Hind Medium"/>
                <a:cs typeface="Hind Medium"/>
                <a:sym typeface="Hin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ind Medium"/>
              <a:buNone/>
              <a:defRPr sz="3500">
                <a:solidFill>
                  <a:schemeClr val="dk1"/>
                </a:solidFill>
                <a:latin typeface="Hind Medium"/>
                <a:ea typeface="Hind Medium"/>
                <a:cs typeface="Hind Medium"/>
                <a:sym typeface="Hin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ind Medium"/>
              <a:buNone/>
              <a:defRPr sz="3500">
                <a:solidFill>
                  <a:schemeClr val="dk1"/>
                </a:solidFill>
                <a:latin typeface="Hind Medium"/>
                <a:ea typeface="Hind Medium"/>
                <a:cs typeface="Hind Medium"/>
                <a:sym typeface="Hin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ind Medium"/>
              <a:buNone/>
              <a:defRPr sz="3500">
                <a:solidFill>
                  <a:schemeClr val="dk1"/>
                </a:solidFill>
                <a:latin typeface="Hind Medium"/>
                <a:ea typeface="Hind Medium"/>
                <a:cs typeface="Hind Medium"/>
                <a:sym typeface="Hin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62" r:id="rId7"/>
    <p:sldLayoutId id="2147483667" r:id="rId8"/>
    <p:sldLayoutId id="214748366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lata-de-lixo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750" y="311529"/>
            <a:ext cx="2523731" cy="2514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5394" y="3348175"/>
            <a:ext cx="1330796" cy="13283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24EC05-65B8-8EE6-4703-55A0B9168DE0}"/>
              </a:ext>
            </a:extLst>
          </p:cNvPr>
          <p:cNvSpPr txBox="1"/>
          <p:nvPr/>
        </p:nvSpPr>
        <p:spPr>
          <a:xfrm>
            <a:off x="652963" y="886953"/>
            <a:ext cx="52756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U.S. COVID-19 Vaccination Analysis at County Level</a:t>
            </a:r>
            <a:endParaRPr lang="en-IN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0D6824-D093-0A6D-FF4A-B89911D42049}"/>
              </a:ext>
            </a:extLst>
          </p:cNvPr>
          <p:cNvSpPr txBox="1"/>
          <p:nvPr/>
        </p:nvSpPr>
        <p:spPr>
          <a:xfrm>
            <a:off x="6211824" y="3639312"/>
            <a:ext cx="151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3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FF8B32-0D80-3D50-0269-3C3A1A189C41}"/>
              </a:ext>
            </a:extLst>
          </p:cNvPr>
          <p:cNvSpPr/>
          <p:nvPr/>
        </p:nvSpPr>
        <p:spPr>
          <a:xfrm>
            <a:off x="720000" y="71437"/>
            <a:ext cx="786656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Exploratory Data Analysis </a:t>
            </a:r>
          </a:p>
          <a:p>
            <a:pPr algn="ctr"/>
            <a:r>
              <a:rPr lang="en-I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&amp; Visualization</a:t>
            </a:r>
          </a:p>
          <a:p>
            <a:pPr algn="ctr"/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51194D3-64A5-DEA5-A5A0-982E4647518D}"/>
              </a:ext>
            </a:extLst>
          </p:cNvPr>
          <p:cNvSpPr/>
          <p:nvPr/>
        </p:nvSpPr>
        <p:spPr>
          <a:xfrm>
            <a:off x="815902" y="1396234"/>
            <a:ext cx="3446419" cy="30209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/>
              <a:ea typeface="Arial"/>
              <a:cs typeface="Arial"/>
              <a:sym typeface="Arial"/>
            </a:endParaRPr>
          </a:p>
          <a:p>
            <a:r>
              <a:rPr lang="en-IN" sz="1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endParaRPr lang="en-IN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/>
              <a:cs typeface="Arial"/>
            </a:endParaRPr>
          </a:p>
          <a:p>
            <a:endParaRPr lang="en-IN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/>
              <a:cs typeface="Arial"/>
            </a:endParaRPr>
          </a:p>
          <a:p>
            <a:endParaRPr lang="en-IN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/>
              <a:cs typeface="Arial"/>
            </a:endParaRPr>
          </a:p>
          <a:p>
            <a:endParaRPr lang="en-IN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/>
              <a:cs typeface="Arial"/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Data Merging </a:t>
            </a:r>
          </a:p>
          <a:p>
            <a:r>
              <a:rPr lang="en-US" sz="2000" dirty="0"/>
              <a:t>Data Exploration</a:t>
            </a:r>
          </a:p>
          <a:p>
            <a:r>
              <a:rPr lang="en-US" sz="2000" dirty="0"/>
              <a:t>     Univariate Analysis</a:t>
            </a:r>
          </a:p>
          <a:p>
            <a:r>
              <a:rPr lang="en-US" sz="2000" dirty="0"/>
              <a:t>     Bivariate Analysis</a:t>
            </a:r>
          </a:p>
          <a:p>
            <a:r>
              <a:rPr lang="en-US" sz="2000" dirty="0"/>
              <a:t>     Multivariate Analysis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Data Visualization</a:t>
            </a:r>
            <a:endParaRPr lang="en-IN" sz="2000" dirty="0"/>
          </a:p>
          <a:p>
            <a:pPr>
              <a:lnSpc>
                <a:spcPct val="150000"/>
              </a:lnSpc>
            </a:pPr>
            <a:endParaRPr lang="en-IN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/>
              <a:ea typeface="Arial"/>
              <a:cs typeface="Arial"/>
            </a:endParaRPr>
          </a:p>
          <a:p>
            <a:endParaRPr lang="en-IN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/>
              <a:ea typeface="Arial"/>
              <a:cs typeface="Arial"/>
              <a:sym typeface="Arial"/>
            </a:endParaRPr>
          </a:p>
          <a:p>
            <a:endParaRPr lang="en-IN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/>
              <a:ea typeface="Arial"/>
              <a:cs typeface="Arial"/>
            </a:endParaRPr>
          </a:p>
          <a:p>
            <a:endParaRPr lang="en-IN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/>
              <a:ea typeface="Arial"/>
              <a:cs typeface="Arial"/>
              <a:sym typeface="Arial"/>
            </a:endParaRPr>
          </a:p>
          <a:p>
            <a:pPr marL="8255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</a:pPr>
            <a:endParaRPr lang="en-IN" sz="1400" b="1" i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/>
              <a:ea typeface="Arial"/>
              <a:cs typeface="Arial"/>
              <a:sym typeface="Arial"/>
            </a:endParaRPr>
          </a:p>
          <a:p>
            <a:pPr marL="8255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</a:pPr>
            <a:endParaRPr lang="en-IN" sz="1400" b="1" i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/>
              <a:ea typeface="Arial"/>
              <a:cs typeface="Arial"/>
              <a:sym typeface="Arial"/>
            </a:endParaRPr>
          </a:p>
          <a:p>
            <a:pPr marL="82550" algn="ctr">
              <a:lnSpc>
                <a:spcPct val="115000"/>
              </a:lnSpc>
              <a:buSzPts val="2300"/>
            </a:pPr>
            <a:endParaRPr lang="en-IN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/>
              <a:ea typeface="Arial"/>
              <a:cs typeface="Arial"/>
              <a:sym typeface="Arial"/>
            </a:endParaRPr>
          </a:p>
          <a:p>
            <a:pPr marL="8255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</a:pPr>
            <a:endParaRPr lang="en-IN" sz="1400" b="1" i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lang="en-IN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lang="en-IN" dirty="0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D5F5F052-0D45-A987-7FFF-57F3FA779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3" t="2358" r="578" b="2798"/>
          <a:stretch/>
        </p:blipFill>
        <p:spPr>
          <a:xfrm>
            <a:off x="4383832" y="940210"/>
            <a:ext cx="3944266" cy="4203290"/>
          </a:xfrm>
          <a:prstGeom prst="rect">
            <a:avLst/>
          </a:prstGeom>
          <a:effectLst>
            <a:softEdge rad="482600"/>
          </a:effectLst>
        </p:spPr>
      </p:pic>
    </p:spTree>
    <p:extLst>
      <p:ext uri="{BB962C8B-B14F-4D97-AF65-F5344CB8AC3E}">
        <p14:creationId xmlns:p14="http://schemas.microsoft.com/office/powerpoint/2010/main" val="703373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31EEB-DFC8-9B7C-D528-35EE7CC2C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09282"/>
            <a:ext cx="7704000" cy="572700"/>
          </a:xfrm>
        </p:spPr>
        <p:txBody>
          <a:bodyPr/>
          <a:lstStyle/>
          <a:p>
            <a:pPr algn="ctr"/>
            <a:r>
              <a:rPr lang="en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</a:t>
            </a:r>
            <a:r>
              <a:rPr lang="en" sz="4000" dirty="0"/>
              <a:t> </a:t>
            </a:r>
            <a:r>
              <a:rPr lang="en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Merging</a:t>
            </a:r>
            <a:b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C28C81-99C6-1CEB-0CC6-28601E686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51" y="1634302"/>
            <a:ext cx="6552429" cy="3299916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D6B0D723-0608-6131-13ED-6F72CDC70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841" y="956270"/>
            <a:ext cx="739631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Merging two datasets to indicate the dominance of ethnicity in the COVID-19 vaccination rate at the county level.</a:t>
            </a:r>
          </a:p>
        </p:txBody>
      </p:sp>
    </p:spTree>
    <p:extLst>
      <p:ext uri="{BB962C8B-B14F-4D97-AF65-F5344CB8AC3E}">
        <p14:creationId xmlns:p14="http://schemas.microsoft.com/office/powerpoint/2010/main" val="181206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BEC86DB-6D6F-6AA4-99B1-ECE10F601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6162" y="854712"/>
            <a:ext cx="4436700" cy="631839"/>
          </a:xfrm>
        </p:spPr>
        <p:txBody>
          <a:bodyPr/>
          <a:lstStyle/>
          <a:p>
            <a:pPr marL="139700" indent="0" algn="ctr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Univariate Analysis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4A19E3-9FA2-CB7E-9340-42B6D607C997}"/>
              </a:ext>
            </a:extLst>
          </p:cNvPr>
          <p:cNvSpPr/>
          <p:nvPr/>
        </p:nvSpPr>
        <p:spPr>
          <a:xfrm>
            <a:off x="2483363" y="103050"/>
            <a:ext cx="42594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Exploration</a:t>
            </a:r>
            <a:endParaRPr lang="en-IN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EAB987-7B7E-BCD4-037B-CFBDA5F08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07" y="1414085"/>
            <a:ext cx="3841380" cy="3555452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511397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A6DE-7F68-D953-94E0-BBC028AE1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0505" y="459795"/>
            <a:ext cx="2585786" cy="1178700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Univariate Analysis</a:t>
            </a:r>
            <a:br>
              <a:rPr lang="en-IN" sz="2000" b="1" dirty="0">
                <a:latin typeface="+mn-lt"/>
              </a:rPr>
            </a:br>
            <a:endParaRPr lang="en-IN" sz="2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A33A4E-6890-B4FA-B79B-DF19A3B8A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2" b="2178"/>
          <a:stretch/>
        </p:blipFill>
        <p:spPr>
          <a:xfrm>
            <a:off x="2374329" y="1049145"/>
            <a:ext cx="4395341" cy="3507142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914602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07DE7-8834-3204-A0EC-B7455951E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104" y="144666"/>
            <a:ext cx="7578115" cy="1178700"/>
          </a:xfrm>
        </p:spPr>
        <p:txBody>
          <a:bodyPr/>
          <a:lstStyle/>
          <a:p>
            <a:pPr algn="ctr"/>
            <a:r>
              <a:rPr lang="e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Exploration</a:t>
            </a:r>
            <a:br>
              <a:rPr lang="en-I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97524-EEF5-906C-75DB-D131D3AD8B25}"/>
              </a:ext>
            </a:extLst>
          </p:cNvPr>
          <p:cNvSpPr txBox="1"/>
          <p:nvPr/>
        </p:nvSpPr>
        <p:spPr>
          <a:xfrm>
            <a:off x="3396792" y="923256"/>
            <a:ext cx="5401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Bivariate Analysis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38ECAB-2591-E649-D75A-B4745113F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4" r="4772"/>
          <a:stretch/>
        </p:blipFill>
        <p:spPr>
          <a:xfrm>
            <a:off x="1125620" y="1498511"/>
            <a:ext cx="6892759" cy="308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82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FEDE-4D32-E368-EDD5-16DAEAD3E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95" y="463789"/>
            <a:ext cx="7945369" cy="1348057"/>
          </a:xfrm>
        </p:spPr>
        <p:txBody>
          <a:bodyPr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Bivariate Analysis</a:t>
            </a:r>
            <a:b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952AEB-9755-11B6-95B0-CAAD51AF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02" y="1255755"/>
            <a:ext cx="6965498" cy="37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95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0D5C-8280-6E5E-216E-E59A4CB88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016" y="445025"/>
            <a:ext cx="7704000" cy="572700"/>
          </a:xfrm>
        </p:spPr>
        <p:txBody>
          <a:bodyPr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Multivariate Analysis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133E5-A157-7DFF-9D07-CEC803F02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83" y="1271612"/>
            <a:ext cx="6850857" cy="35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21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461889-2EAE-9CD7-557D-5612B083C4CB}"/>
              </a:ext>
            </a:extLst>
          </p:cNvPr>
          <p:cNvSpPr/>
          <p:nvPr/>
        </p:nvSpPr>
        <p:spPr>
          <a:xfrm>
            <a:off x="2285155" y="213851"/>
            <a:ext cx="4573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6B4A7-84F9-A5EC-A4EF-E4E90EA1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05" y="1490263"/>
            <a:ext cx="5427788" cy="35023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88A0A1-3B51-7169-F75D-E73AE4735D7B}"/>
              </a:ext>
            </a:extLst>
          </p:cNvPr>
          <p:cNvSpPr txBox="1"/>
          <p:nvPr/>
        </p:nvSpPr>
        <p:spPr>
          <a:xfrm>
            <a:off x="1633728" y="1005945"/>
            <a:ext cx="6008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Political Party vs Series Completion Percentage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7205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B04E-E67F-086B-9ECB-F83449D9B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58" y="377962"/>
            <a:ext cx="7911937" cy="1191212"/>
          </a:xfrm>
        </p:spPr>
        <p:txBody>
          <a:bodyPr/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Dominance of Ethnicities in Counties</a:t>
            </a:r>
            <a:endParaRPr lang="en-IN" sz="24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F3058C-B442-78AA-3239-8FF12ACF9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60" y="973568"/>
            <a:ext cx="4949952" cy="39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55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DEBFF-BB02-15EF-AB01-67CE10B9D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968" y="402353"/>
            <a:ext cx="7704000" cy="572700"/>
          </a:xfrm>
        </p:spPr>
        <p:txBody>
          <a:bodyPr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Ethnicity vs Series Completion percentage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1FB02-50C3-1641-3AAE-983BA8F63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169" y="1114425"/>
            <a:ext cx="3991928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42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>
            <a:spLocks noGrp="1"/>
          </p:cNvSpPr>
          <p:nvPr>
            <p:ph type="subTitle" idx="13"/>
          </p:nvPr>
        </p:nvSpPr>
        <p:spPr>
          <a:xfrm>
            <a:off x="1279800" y="1617695"/>
            <a:ext cx="7139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Ask a Question</a:t>
            </a:r>
            <a:endParaRPr dirty="0"/>
          </a:p>
        </p:txBody>
      </p:sp>
      <p:sp>
        <p:nvSpPr>
          <p:cNvPr id="300" name="Google Shape;300;p28"/>
          <p:cNvSpPr txBox="1">
            <a:spLocks noGrp="1"/>
          </p:cNvSpPr>
          <p:nvPr>
            <p:ph type="subTitle" idx="9"/>
          </p:nvPr>
        </p:nvSpPr>
        <p:spPr>
          <a:xfrm>
            <a:off x="1284200" y="1197722"/>
            <a:ext cx="7139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Abstract</a:t>
            </a:r>
            <a:endParaRPr dirty="0"/>
          </a:p>
        </p:txBody>
      </p:sp>
      <p:sp>
        <p:nvSpPr>
          <p:cNvPr id="301" name="Google Shape;301;p28"/>
          <p:cNvSpPr txBox="1">
            <a:spLocks noGrp="1"/>
          </p:cNvSpPr>
          <p:nvPr>
            <p:ph type="subTitle" idx="14"/>
          </p:nvPr>
        </p:nvSpPr>
        <p:spPr>
          <a:xfrm>
            <a:off x="1276116" y="2111264"/>
            <a:ext cx="7139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Acquisition &amp; Cleaning</a:t>
            </a:r>
            <a:endParaRPr dirty="0"/>
          </a:p>
        </p:txBody>
      </p:sp>
      <p:sp>
        <p:nvSpPr>
          <p:cNvPr id="302" name="Google Shape;302;p28"/>
          <p:cNvSpPr txBox="1">
            <a:spLocks noGrp="1"/>
          </p:cNvSpPr>
          <p:nvPr>
            <p:ph type="subTitle" idx="15"/>
          </p:nvPr>
        </p:nvSpPr>
        <p:spPr>
          <a:xfrm>
            <a:off x="1292976" y="2527204"/>
            <a:ext cx="7139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Data Analysis And Visualization</a:t>
            </a:r>
            <a:endParaRPr dirty="0"/>
          </a:p>
        </p:txBody>
      </p:sp>
      <p:sp>
        <p:nvSpPr>
          <p:cNvPr id="303" name="Google Shape;303;p28"/>
          <p:cNvSpPr txBox="1">
            <a:spLocks noGrp="1"/>
          </p:cNvSpPr>
          <p:nvPr>
            <p:ph type="title" idx="5"/>
          </p:nvPr>
        </p:nvSpPr>
        <p:spPr>
          <a:xfrm>
            <a:off x="720000" y="1185925"/>
            <a:ext cx="559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4" name="Google Shape;304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Table of contents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09" name="Google Shape;309;p28"/>
          <p:cNvSpPr txBox="1">
            <a:spLocks noGrp="1"/>
          </p:cNvSpPr>
          <p:nvPr>
            <p:ph type="title" idx="6"/>
          </p:nvPr>
        </p:nvSpPr>
        <p:spPr>
          <a:xfrm>
            <a:off x="724392" y="2065295"/>
            <a:ext cx="559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0" name="Google Shape;310;p28"/>
          <p:cNvSpPr txBox="1">
            <a:spLocks noGrp="1"/>
          </p:cNvSpPr>
          <p:nvPr>
            <p:ph type="title" idx="7"/>
          </p:nvPr>
        </p:nvSpPr>
        <p:spPr>
          <a:xfrm>
            <a:off x="720000" y="1647854"/>
            <a:ext cx="559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1" name="Google Shape;311;p28"/>
          <p:cNvSpPr txBox="1">
            <a:spLocks noGrp="1"/>
          </p:cNvSpPr>
          <p:nvPr>
            <p:ph type="title" idx="8"/>
          </p:nvPr>
        </p:nvSpPr>
        <p:spPr>
          <a:xfrm>
            <a:off x="728784" y="2511394"/>
            <a:ext cx="559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052164-87AD-D4D6-D9D6-268DE02CBE25}"/>
              </a:ext>
            </a:extLst>
          </p:cNvPr>
          <p:cNvSpPr txBox="1"/>
          <p:nvPr/>
        </p:nvSpPr>
        <p:spPr>
          <a:xfrm>
            <a:off x="720000" y="2941131"/>
            <a:ext cx="5533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DM Sans" pitchFamily="2" charset="0"/>
              </a:rPr>
              <a:t>05</a:t>
            </a:r>
            <a:endParaRPr lang="en-IN" sz="2200" dirty="0">
              <a:solidFill>
                <a:schemeClr val="accent2">
                  <a:lumMod val="75000"/>
                </a:schemeClr>
              </a:solidFill>
              <a:latin typeface="DM San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25F66A-B3C7-AD0F-1FC7-047D27DDDB42}"/>
              </a:ext>
            </a:extLst>
          </p:cNvPr>
          <p:cNvSpPr txBox="1"/>
          <p:nvPr/>
        </p:nvSpPr>
        <p:spPr>
          <a:xfrm>
            <a:off x="1288584" y="2995874"/>
            <a:ext cx="40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ind Medium" panose="02000000000000000000" pitchFamily="2" charset="0"/>
                <a:cs typeface="Hind Medium" panose="02000000000000000000" pitchFamily="2" charset="0"/>
              </a:rPr>
              <a:t>Prediction &amp; Inference</a:t>
            </a:r>
            <a:endParaRPr lang="en-IN" sz="1800" dirty="0">
              <a:latin typeface="Hind Medium" panose="02000000000000000000" pitchFamily="2" charset="0"/>
              <a:cs typeface="Hind Medium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B71F5B-BD82-4A02-E7CA-C01F91D35142}"/>
              </a:ext>
            </a:extLst>
          </p:cNvPr>
          <p:cNvSpPr txBox="1"/>
          <p:nvPr/>
        </p:nvSpPr>
        <p:spPr>
          <a:xfrm>
            <a:off x="730418" y="3386277"/>
            <a:ext cx="5581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DM Sans" pitchFamily="2" charset="0"/>
              </a:rPr>
              <a:t>06</a:t>
            </a:r>
            <a:endParaRPr lang="en-IN" sz="2200" dirty="0">
              <a:solidFill>
                <a:schemeClr val="accent2">
                  <a:lumMod val="75000"/>
                </a:schemeClr>
              </a:solidFill>
              <a:latin typeface="DM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0CDFA8-C958-CEC1-AAF4-77BAA3BE75C9}"/>
              </a:ext>
            </a:extLst>
          </p:cNvPr>
          <p:cNvSpPr txBox="1"/>
          <p:nvPr/>
        </p:nvSpPr>
        <p:spPr>
          <a:xfrm>
            <a:off x="1288584" y="3432884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ind Medium" panose="02000000000000000000" pitchFamily="2" charset="0"/>
                <a:cs typeface="Hind Medium" panose="02000000000000000000" pitchFamily="2" charset="0"/>
              </a:rPr>
              <a:t>Result and Feedback</a:t>
            </a:r>
            <a:endParaRPr lang="en-IN" sz="1800" dirty="0">
              <a:latin typeface="Hind Medium" panose="02000000000000000000" pitchFamily="2" charset="0"/>
              <a:cs typeface="Hind Medium" panose="02000000000000000000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BCDC-BC63-F8CC-9A2B-C5F30A737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584" y="438929"/>
            <a:ext cx="7704000" cy="572700"/>
          </a:xfrm>
        </p:spPr>
        <p:txBody>
          <a:bodyPr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Booster vaccination percentage for top 10 counties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AF135-5945-1ABC-3312-BD2BA416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45" y="1234878"/>
            <a:ext cx="8666445" cy="353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89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52F72D-9A91-A891-6BD2-E0F37F0FC024}"/>
              </a:ext>
            </a:extLst>
          </p:cNvPr>
          <p:cNvSpPr/>
          <p:nvPr/>
        </p:nvSpPr>
        <p:spPr>
          <a:xfrm>
            <a:off x="1487662" y="157405"/>
            <a:ext cx="61686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Prediction and Inference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4064C-5F34-A292-662A-D9F4003C9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049" y="1129122"/>
            <a:ext cx="6721389" cy="36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9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929E-ABC4-130B-E24C-C37429677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932" y="351425"/>
            <a:ext cx="8424000" cy="572700"/>
          </a:xfrm>
        </p:spPr>
        <p:txBody>
          <a:bodyPr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ARIMA Code to predict vaccination Percentage</a:t>
            </a:r>
          </a:p>
        </p:txBody>
      </p:sp>
      <p:pic>
        <p:nvPicPr>
          <p:cNvPr id="5" name="Picture 4" descr="A screenshot of a computer code">
            <a:extLst>
              <a:ext uri="{FF2B5EF4-FFF2-40B4-BE49-F238E27FC236}">
                <a16:creationId xmlns:a16="http://schemas.microsoft.com/office/drawing/2014/main" id="{54F89CBD-5BEF-63B0-AC95-0FBE89365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99" y="1186952"/>
            <a:ext cx="7335467" cy="360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72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1B6FE-E354-A5D1-4C7F-EE9FE74F3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200" y="352693"/>
            <a:ext cx="7704000" cy="5727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Prediction using ARIMA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53AEA-3304-D828-CDD2-FE1920B3F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222113"/>
            <a:ext cx="6029325" cy="321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35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240912-3EED-23D1-6AF9-0931AB07A539}"/>
              </a:ext>
            </a:extLst>
          </p:cNvPr>
          <p:cNvSpPr/>
          <p:nvPr/>
        </p:nvSpPr>
        <p:spPr>
          <a:xfrm>
            <a:off x="1772996" y="224135"/>
            <a:ext cx="559800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Results and Feedback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BB1D2-BACA-51E1-678E-14C00330C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57" t="34167" r="13861" b="32084"/>
          <a:stretch/>
        </p:blipFill>
        <p:spPr>
          <a:xfrm>
            <a:off x="593386" y="2014781"/>
            <a:ext cx="8240703" cy="2827198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ABC019E3-3916-BF8C-C2D6-BE186E256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827" y="1442572"/>
            <a:ext cx="77251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Mapping Counties with their respective vaccination completion rates</a:t>
            </a:r>
          </a:p>
        </p:txBody>
      </p:sp>
    </p:spTree>
    <p:extLst>
      <p:ext uri="{BB962C8B-B14F-4D97-AF65-F5344CB8AC3E}">
        <p14:creationId xmlns:p14="http://schemas.microsoft.com/office/powerpoint/2010/main" val="2442022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EC6DE-C2E3-7E5C-11E8-4F3EDCC823F8}"/>
              </a:ext>
            </a:extLst>
          </p:cNvPr>
          <p:cNvSpPr/>
          <p:nvPr/>
        </p:nvSpPr>
        <p:spPr>
          <a:xfrm>
            <a:off x="1324957" y="291858"/>
            <a:ext cx="649408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What did we learn?</a:t>
            </a:r>
          </a:p>
          <a:p>
            <a:pPr algn="ctr"/>
            <a:endParaRPr lang="en-I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BC5B407-F228-513B-9F43-483573868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27156" y="1632199"/>
            <a:ext cx="6288019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several factors influence vaccination rates?</a:t>
            </a:r>
          </a:p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County-level relationship between various </a:t>
            </a: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factors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vaccination rates.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107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656B193-FD12-7B64-7EE9-50346B7232E3}"/>
              </a:ext>
            </a:extLst>
          </p:cNvPr>
          <p:cNvSpPr/>
          <p:nvPr/>
        </p:nvSpPr>
        <p:spPr>
          <a:xfrm>
            <a:off x="2842199" y="139735"/>
            <a:ext cx="345960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Future Scope</a:t>
            </a:r>
            <a:endParaRPr lang="en-IN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4512A3E-6F5E-71B7-227F-BD521E74B7A3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658102" y="1126479"/>
            <a:ext cx="367055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Look at more factors and datasets.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 Google Maps to better illustrate vaccine and differences in factors. 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predictions may be made with multi-factor regression and machine learning understanding.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 may be developed to forecast vaccination rates in certain populations.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F6627B-F451-61F9-2E88-9B78D5D0B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350" y="1569168"/>
            <a:ext cx="3636925" cy="228753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20841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8C8BEE-AB53-F193-03E6-1A5FF0CA26A7}"/>
              </a:ext>
            </a:extLst>
          </p:cNvPr>
          <p:cNvSpPr/>
          <p:nvPr/>
        </p:nvSpPr>
        <p:spPr>
          <a:xfrm>
            <a:off x="1023729" y="393865"/>
            <a:ext cx="7101790" cy="86170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dirty="0"/>
              <a:t>THANK YOU</a:t>
            </a:r>
            <a:r>
              <a:rPr lang="en-IN" sz="3600" dirty="0">
                <a:sym typeface="Wingdings" panose="05000000000000000000" pitchFamily="2" charset="2"/>
              </a:rPr>
              <a:t></a:t>
            </a:r>
            <a:r>
              <a:rPr lang="en-IN" sz="3600" dirty="0"/>
              <a:t> </a:t>
            </a:r>
          </a:p>
        </p:txBody>
      </p:sp>
      <p:sp>
        <p:nvSpPr>
          <p:cNvPr id="154" name="Google Shape;1504;p56">
            <a:extLst>
              <a:ext uri="{FF2B5EF4-FFF2-40B4-BE49-F238E27FC236}">
                <a16:creationId xmlns:a16="http://schemas.microsoft.com/office/drawing/2014/main" id="{69EC3F59-05FC-DB7A-C9CE-D4D8FD25599A}"/>
              </a:ext>
            </a:extLst>
          </p:cNvPr>
          <p:cNvSpPr/>
          <p:nvPr/>
        </p:nvSpPr>
        <p:spPr>
          <a:xfrm>
            <a:off x="236171" y="1737409"/>
            <a:ext cx="1481700" cy="14817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64;p56">
            <a:extLst>
              <a:ext uri="{FF2B5EF4-FFF2-40B4-BE49-F238E27FC236}">
                <a16:creationId xmlns:a16="http://schemas.microsoft.com/office/drawing/2014/main" id="{96DD80AD-DE65-CD13-64B6-5D29317EFC99}"/>
              </a:ext>
            </a:extLst>
          </p:cNvPr>
          <p:cNvGrpSpPr/>
          <p:nvPr/>
        </p:nvGrpSpPr>
        <p:grpSpPr>
          <a:xfrm>
            <a:off x="330281" y="1766399"/>
            <a:ext cx="1333877" cy="1567531"/>
            <a:chOff x="6733203" y="1551559"/>
            <a:chExt cx="1333877" cy="1567531"/>
          </a:xfrm>
        </p:grpSpPr>
        <p:grpSp>
          <p:nvGrpSpPr>
            <p:cNvPr id="156" name="Google Shape;1565;p56">
              <a:extLst>
                <a:ext uri="{FF2B5EF4-FFF2-40B4-BE49-F238E27FC236}">
                  <a16:creationId xmlns:a16="http://schemas.microsoft.com/office/drawing/2014/main" id="{03F8A930-D832-2A16-4B9D-71108CDE5DCF}"/>
                </a:ext>
              </a:extLst>
            </p:cNvPr>
            <p:cNvGrpSpPr/>
            <p:nvPr/>
          </p:nvGrpSpPr>
          <p:grpSpPr>
            <a:xfrm>
              <a:off x="6733203" y="1551559"/>
              <a:ext cx="1333877" cy="1567531"/>
              <a:chOff x="5160195" y="3096897"/>
              <a:chExt cx="1163739" cy="1367470"/>
            </a:xfrm>
          </p:grpSpPr>
          <p:sp>
            <p:nvSpPr>
              <p:cNvPr id="158" name="Google Shape;1566;p56">
                <a:extLst>
                  <a:ext uri="{FF2B5EF4-FFF2-40B4-BE49-F238E27FC236}">
                    <a16:creationId xmlns:a16="http://schemas.microsoft.com/office/drawing/2014/main" id="{8CA0F2EB-43D8-E65E-2592-A330FE7BFA84}"/>
                  </a:ext>
                </a:extLst>
              </p:cNvPr>
              <p:cNvSpPr/>
              <p:nvPr/>
            </p:nvSpPr>
            <p:spPr>
              <a:xfrm>
                <a:off x="5367966" y="3237363"/>
                <a:ext cx="685980" cy="797926"/>
              </a:xfrm>
              <a:custGeom>
                <a:avLst/>
                <a:gdLst/>
                <a:ahLst/>
                <a:cxnLst/>
                <a:rect l="l" t="t" r="r" b="b"/>
                <a:pathLst>
                  <a:path w="37010" h="44608" extrusionOk="0">
                    <a:moveTo>
                      <a:pt x="18507" y="0"/>
                    </a:moveTo>
                    <a:cubicBezTo>
                      <a:pt x="8286" y="0"/>
                      <a:pt x="1" y="8929"/>
                      <a:pt x="1" y="19948"/>
                    </a:cubicBezTo>
                    <a:cubicBezTo>
                      <a:pt x="1" y="36591"/>
                      <a:pt x="8286" y="44608"/>
                      <a:pt x="18507" y="44608"/>
                    </a:cubicBezTo>
                    <a:cubicBezTo>
                      <a:pt x="28725" y="44608"/>
                      <a:pt x="37009" y="37481"/>
                      <a:pt x="37009" y="19948"/>
                    </a:cubicBezTo>
                    <a:cubicBezTo>
                      <a:pt x="37009" y="8929"/>
                      <a:pt x="28725" y="0"/>
                      <a:pt x="18507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67;p56">
                <a:extLst>
                  <a:ext uri="{FF2B5EF4-FFF2-40B4-BE49-F238E27FC236}">
                    <a16:creationId xmlns:a16="http://schemas.microsoft.com/office/drawing/2014/main" id="{23449AA0-092E-0BBD-D3E1-DCFB86A6C299}"/>
                  </a:ext>
                </a:extLst>
              </p:cNvPr>
              <p:cNvSpPr/>
              <p:nvPr/>
            </p:nvSpPr>
            <p:spPr>
              <a:xfrm>
                <a:off x="5593257" y="3907294"/>
                <a:ext cx="235450" cy="466433"/>
              </a:xfrm>
              <a:custGeom>
                <a:avLst/>
                <a:gdLst/>
                <a:ahLst/>
                <a:cxnLst/>
                <a:rect l="l" t="t" r="r" b="b"/>
                <a:pathLst>
                  <a:path w="12703" h="25165" extrusionOk="0">
                    <a:moveTo>
                      <a:pt x="0" y="0"/>
                    </a:moveTo>
                    <a:lnTo>
                      <a:pt x="0" y="25164"/>
                    </a:lnTo>
                    <a:lnTo>
                      <a:pt x="12702" y="25164"/>
                    </a:lnTo>
                    <a:lnTo>
                      <a:pt x="12702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568;p56">
                <a:extLst>
                  <a:ext uri="{FF2B5EF4-FFF2-40B4-BE49-F238E27FC236}">
                    <a16:creationId xmlns:a16="http://schemas.microsoft.com/office/drawing/2014/main" id="{F918F624-9D2A-BCA1-EC84-B814D41BA7E8}"/>
                  </a:ext>
                </a:extLst>
              </p:cNvPr>
              <p:cNvSpPr/>
              <p:nvPr/>
            </p:nvSpPr>
            <p:spPr>
              <a:xfrm>
                <a:off x="5356877" y="4107424"/>
                <a:ext cx="718620" cy="354964"/>
              </a:xfrm>
              <a:custGeom>
                <a:avLst/>
                <a:gdLst/>
                <a:ahLst/>
                <a:cxnLst/>
                <a:rect l="l" t="t" r="r" b="b"/>
                <a:pathLst>
                  <a:path w="38771" h="19151" extrusionOk="0">
                    <a:moveTo>
                      <a:pt x="19101" y="0"/>
                    </a:moveTo>
                    <a:cubicBezTo>
                      <a:pt x="8702" y="0"/>
                      <a:pt x="0" y="13361"/>
                      <a:pt x="0" y="18943"/>
                    </a:cubicBezTo>
                    <a:lnTo>
                      <a:pt x="19101" y="19151"/>
                    </a:lnTo>
                    <a:lnTo>
                      <a:pt x="38206" y="19151"/>
                    </a:lnTo>
                    <a:cubicBezTo>
                      <a:pt x="38771" y="14366"/>
                      <a:pt x="29583" y="0"/>
                      <a:pt x="19101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569;p56">
                <a:extLst>
                  <a:ext uri="{FF2B5EF4-FFF2-40B4-BE49-F238E27FC236}">
                    <a16:creationId xmlns:a16="http://schemas.microsoft.com/office/drawing/2014/main" id="{EDC84BBD-0244-266A-9200-E4A0BC71F288}"/>
                  </a:ext>
                </a:extLst>
              </p:cNvPr>
              <p:cNvSpPr/>
              <p:nvPr/>
            </p:nvSpPr>
            <p:spPr>
              <a:xfrm>
                <a:off x="5219059" y="3624281"/>
                <a:ext cx="257803" cy="276134"/>
              </a:xfrm>
              <a:custGeom>
                <a:avLst/>
                <a:gdLst/>
                <a:ahLst/>
                <a:cxnLst/>
                <a:rect l="l" t="t" r="r" b="b"/>
                <a:pathLst>
                  <a:path w="13909" h="14898" extrusionOk="0">
                    <a:moveTo>
                      <a:pt x="6278" y="0"/>
                    </a:moveTo>
                    <a:cubicBezTo>
                      <a:pt x="5657" y="0"/>
                      <a:pt x="5036" y="118"/>
                      <a:pt x="4437" y="366"/>
                    </a:cubicBezTo>
                    <a:cubicBezTo>
                      <a:pt x="1364" y="1636"/>
                      <a:pt x="1" y="5836"/>
                      <a:pt x="1392" y="9749"/>
                    </a:cubicBezTo>
                    <a:cubicBezTo>
                      <a:pt x="2515" y="12896"/>
                      <a:pt x="5078" y="14897"/>
                      <a:pt x="7639" y="14897"/>
                    </a:cubicBezTo>
                    <a:cubicBezTo>
                      <a:pt x="8259" y="14897"/>
                      <a:pt x="8878" y="14780"/>
                      <a:pt x="9477" y="14534"/>
                    </a:cubicBezTo>
                    <a:cubicBezTo>
                      <a:pt x="12546" y="13263"/>
                      <a:pt x="13909" y="9063"/>
                      <a:pt x="12518" y="5151"/>
                    </a:cubicBezTo>
                    <a:cubicBezTo>
                      <a:pt x="11399" y="2002"/>
                      <a:pt x="8836" y="0"/>
                      <a:pt x="6278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570;p56">
                <a:extLst>
                  <a:ext uri="{FF2B5EF4-FFF2-40B4-BE49-F238E27FC236}">
                    <a16:creationId xmlns:a16="http://schemas.microsoft.com/office/drawing/2014/main" id="{8DC42036-11B8-1758-1F8A-6DD8A70749A3}"/>
                  </a:ext>
                </a:extLst>
              </p:cNvPr>
              <p:cNvSpPr/>
              <p:nvPr/>
            </p:nvSpPr>
            <p:spPr>
              <a:xfrm>
                <a:off x="5946568" y="3624281"/>
                <a:ext cx="257785" cy="276134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14898" extrusionOk="0">
                    <a:moveTo>
                      <a:pt x="7630" y="0"/>
                    </a:moveTo>
                    <a:cubicBezTo>
                      <a:pt x="5073" y="0"/>
                      <a:pt x="2510" y="2002"/>
                      <a:pt x="1391" y="5151"/>
                    </a:cubicBezTo>
                    <a:cubicBezTo>
                      <a:pt x="0" y="9063"/>
                      <a:pt x="1363" y="13263"/>
                      <a:pt x="4437" y="14534"/>
                    </a:cubicBezTo>
                    <a:cubicBezTo>
                      <a:pt x="5035" y="14780"/>
                      <a:pt x="5654" y="14897"/>
                      <a:pt x="6273" y="14897"/>
                    </a:cubicBezTo>
                    <a:cubicBezTo>
                      <a:pt x="8832" y="14897"/>
                      <a:pt x="11397" y="12896"/>
                      <a:pt x="12517" y="9749"/>
                    </a:cubicBezTo>
                    <a:cubicBezTo>
                      <a:pt x="13908" y="5836"/>
                      <a:pt x="12545" y="1636"/>
                      <a:pt x="9472" y="366"/>
                    </a:cubicBezTo>
                    <a:cubicBezTo>
                      <a:pt x="8872" y="118"/>
                      <a:pt x="8251" y="0"/>
                      <a:pt x="7630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571;p56">
                <a:extLst>
                  <a:ext uri="{FF2B5EF4-FFF2-40B4-BE49-F238E27FC236}">
                    <a16:creationId xmlns:a16="http://schemas.microsoft.com/office/drawing/2014/main" id="{5711087D-F603-5E5B-99A8-AAE0DB1668CA}"/>
                  </a:ext>
                </a:extLst>
              </p:cNvPr>
              <p:cNvSpPr/>
              <p:nvPr/>
            </p:nvSpPr>
            <p:spPr>
              <a:xfrm>
                <a:off x="5540751" y="3564732"/>
                <a:ext cx="34475" cy="70211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788" extrusionOk="0">
                    <a:moveTo>
                      <a:pt x="927" y="0"/>
                    </a:moveTo>
                    <a:cubicBezTo>
                      <a:pt x="418" y="0"/>
                      <a:pt x="1" y="848"/>
                      <a:pt x="1" y="1896"/>
                    </a:cubicBezTo>
                    <a:cubicBezTo>
                      <a:pt x="1" y="2940"/>
                      <a:pt x="418" y="3788"/>
                      <a:pt x="927" y="3788"/>
                    </a:cubicBezTo>
                    <a:cubicBezTo>
                      <a:pt x="1443" y="3788"/>
                      <a:pt x="1860" y="2940"/>
                      <a:pt x="1860" y="1896"/>
                    </a:cubicBezTo>
                    <a:cubicBezTo>
                      <a:pt x="1860" y="848"/>
                      <a:pt x="1443" y="0"/>
                      <a:pt x="927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572;p56">
                <a:extLst>
                  <a:ext uri="{FF2B5EF4-FFF2-40B4-BE49-F238E27FC236}">
                    <a16:creationId xmlns:a16="http://schemas.microsoft.com/office/drawing/2014/main" id="{EEA80DBC-A814-856E-62D4-9CE19ACC6897}"/>
                  </a:ext>
                </a:extLst>
              </p:cNvPr>
              <p:cNvSpPr/>
              <p:nvPr/>
            </p:nvSpPr>
            <p:spPr>
              <a:xfrm>
                <a:off x="5825931" y="3564732"/>
                <a:ext cx="34475" cy="70211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788" extrusionOk="0">
                    <a:moveTo>
                      <a:pt x="933" y="0"/>
                    </a:moveTo>
                    <a:cubicBezTo>
                      <a:pt x="417" y="0"/>
                      <a:pt x="0" y="848"/>
                      <a:pt x="0" y="1896"/>
                    </a:cubicBezTo>
                    <a:cubicBezTo>
                      <a:pt x="0" y="2940"/>
                      <a:pt x="417" y="3788"/>
                      <a:pt x="933" y="3788"/>
                    </a:cubicBezTo>
                    <a:cubicBezTo>
                      <a:pt x="1447" y="3788"/>
                      <a:pt x="1859" y="2940"/>
                      <a:pt x="1859" y="1896"/>
                    </a:cubicBezTo>
                    <a:cubicBezTo>
                      <a:pt x="1859" y="848"/>
                      <a:pt x="1447" y="0"/>
                      <a:pt x="933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573;p56">
                <a:extLst>
                  <a:ext uri="{FF2B5EF4-FFF2-40B4-BE49-F238E27FC236}">
                    <a16:creationId xmlns:a16="http://schemas.microsoft.com/office/drawing/2014/main" id="{251802F5-8441-6370-295D-7E9F04870175}"/>
                  </a:ext>
                </a:extLst>
              </p:cNvPr>
              <p:cNvSpPr/>
              <p:nvPr/>
            </p:nvSpPr>
            <p:spPr>
              <a:xfrm>
                <a:off x="5262966" y="3692190"/>
                <a:ext cx="111822" cy="116845"/>
              </a:xfrm>
              <a:custGeom>
                <a:avLst/>
                <a:gdLst/>
                <a:ahLst/>
                <a:cxnLst/>
                <a:rect l="l" t="t" r="r" b="b"/>
                <a:pathLst>
                  <a:path w="6033" h="6304" extrusionOk="0">
                    <a:moveTo>
                      <a:pt x="2869" y="1"/>
                    </a:moveTo>
                    <a:cubicBezTo>
                      <a:pt x="2840" y="1"/>
                      <a:pt x="2811" y="1"/>
                      <a:pt x="2782" y="3"/>
                    </a:cubicBezTo>
                    <a:cubicBezTo>
                      <a:pt x="2091" y="21"/>
                      <a:pt x="1396" y="369"/>
                      <a:pt x="877" y="948"/>
                    </a:cubicBezTo>
                    <a:cubicBezTo>
                      <a:pt x="298" y="1602"/>
                      <a:pt x="1" y="2446"/>
                      <a:pt x="65" y="3267"/>
                    </a:cubicBezTo>
                    <a:lnTo>
                      <a:pt x="525" y="3229"/>
                    </a:lnTo>
                    <a:cubicBezTo>
                      <a:pt x="469" y="2534"/>
                      <a:pt x="724" y="1815"/>
                      <a:pt x="1220" y="1254"/>
                    </a:cubicBezTo>
                    <a:cubicBezTo>
                      <a:pt x="1656" y="768"/>
                      <a:pt x="2230" y="475"/>
                      <a:pt x="2797" y="462"/>
                    </a:cubicBezTo>
                    <a:cubicBezTo>
                      <a:pt x="2816" y="461"/>
                      <a:pt x="2835" y="461"/>
                      <a:pt x="2855" y="461"/>
                    </a:cubicBezTo>
                    <a:cubicBezTo>
                      <a:pt x="3394" y="461"/>
                      <a:pt x="3966" y="714"/>
                      <a:pt x="4410" y="1157"/>
                    </a:cubicBezTo>
                    <a:cubicBezTo>
                      <a:pt x="4877" y="1626"/>
                      <a:pt x="5161" y="2232"/>
                      <a:pt x="5202" y="2854"/>
                    </a:cubicBezTo>
                    <a:cubicBezTo>
                      <a:pt x="4832" y="2878"/>
                      <a:pt x="4460" y="3053"/>
                      <a:pt x="4164" y="3359"/>
                    </a:cubicBezTo>
                    <a:cubicBezTo>
                      <a:pt x="3751" y="3781"/>
                      <a:pt x="3561" y="4356"/>
                      <a:pt x="3653" y="4898"/>
                    </a:cubicBezTo>
                    <a:cubicBezTo>
                      <a:pt x="3742" y="5431"/>
                      <a:pt x="4108" y="5899"/>
                      <a:pt x="4622" y="6141"/>
                    </a:cubicBezTo>
                    <a:cubicBezTo>
                      <a:pt x="4855" y="6252"/>
                      <a:pt x="5095" y="6303"/>
                      <a:pt x="5328" y="6303"/>
                    </a:cubicBezTo>
                    <a:cubicBezTo>
                      <a:pt x="5578" y="6303"/>
                      <a:pt x="5818" y="6243"/>
                      <a:pt x="6032" y="6117"/>
                    </a:cubicBezTo>
                    <a:lnTo>
                      <a:pt x="5801" y="5719"/>
                    </a:lnTo>
                    <a:cubicBezTo>
                      <a:pt x="5657" y="5802"/>
                      <a:pt x="5494" y="5843"/>
                      <a:pt x="5325" y="5843"/>
                    </a:cubicBezTo>
                    <a:cubicBezTo>
                      <a:pt x="5160" y="5843"/>
                      <a:pt x="4989" y="5804"/>
                      <a:pt x="4822" y="5724"/>
                    </a:cubicBezTo>
                    <a:cubicBezTo>
                      <a:pt x="4438" y="5548"/>
                      <a:pt x="4173" y="5208"/>
                      <a:pt x="4104" y="4819"/>
                    </a:cubicBezTo>
                    <a:cubicBezTo>
                      <a:pt x="4038" y="4430"/>
                      <a:pt x="4187" y="3995"/>
                      <a:pt x="4493" y="3679"/>
                    </a:cubicBezTo>
                    <a:cubicBezTo>
                      <a:pt x="4729" y="3439"/>
                      <a:pt x="5012" y="3310"/>
                      <a:pt x="5290" y="3310"/>
                    </a:cubicBezTo>
                    <a:cubicBezTo>
                      <a:pt x="5329" y="3310"/>
                      <a:pt x="5367" y="3312"/>
                      <a:pt x="5406" y="3317"/>
                    </a:cubicBezTo>
                    <a:lnTo>
                      <a:pt x="5662" y="3355"/>
                    </a:lnTo>
                    <a:lnTo>
                      <a:pt x="5670" y="3100"/>
                    </a:lnTo>
                    <a:cubicBezTo>
                      <a:pt x="5694" y="2270"/>
                      <a:pt x="5350" y="1444"/>
                      <a:pt x="4734" y="833"/>
                    </a:cubicBezTo>
                    <a:cubicBezTo>
                      <a:pt x="4210" y="304"/>
                      <a:pt x="3533" y="1"/>
                      <a:pt x="2869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574;p56">
                <a:extLst>
                  <a:ext uri="{FF2B5EF4-FFF2-40B4-BE49-F238E27FC236}">
                    <a16:creationId xmlns:a16="http://schemas.microsoft.com/office/drawing/2014/main" id="{A932FE3A-88B7-8E7E-60D5-DF3E10EB3529}"/>
                  </a:ext>
                </a:extLst>
              </p:cNvPr>
              <p:cNvSpPr/>
              <p:nvPr/>
            </p:nvSpPr>
            <p:spPr>
              <a:xfrm>
                <a:off x="6047096" y="3692190"/>
                <a:ext cx="111803" cy="116845"/>
              </a:xfrm>
              <a:custGeom>
                <a:avLst/>
                <a:gdLst/>
                <a:ahLst/>
                <a:cxnLst/>
                <a:rect l="l" t="t" r="r" b="b"/>
                <a:pathLst>
                  <a:path w="6032" h="6304" extrusionOk="0">
                    <a:moveTo>
                      <a:pt x="3152" y="0"/>
                    </a:moveTo>
                    <a:cubicBezTo>
                      <a:pt x="2492" y="0"/>
                      <a:pt x="1824" y="307"/>
                      <a:pt x="1299" y="833"/>
                    </a:cubicBezTo>
                    <a:cubicBezTo>
                      <a:pt x="682" y="1444"/>
                      <a:pt x="343" y="2270"/>
                      <a:pt x="366" y="3100"/>
                    </a:cubicBezTo>
                    <a:lnTo>
                      <a:pt x="371" y="3355"/>
                    </a:lnTo>
                    <a:lnTo>
                      <a:pt x="626" y="3317"/>
                    </a:lnTo>
                    <a:cubicBezTo>
                      <a:pt x="667" y="3311"/>
                      <a:pt x="708" y="3308"/>
                      <a:pt x="749" y="3308"/>
                    </a:cubicBezTo>
                    <a:cubicBezTo>
                      <a:pt x="1026" y="3308"/>
                      <a:pt x="1309" y="3441"/>
                      <a:pt x="1539" y="3679"/>
                    </a:cubicBezTo>
                    <a:cubicBezTo>
                      <a:pt x="1845" y="3995"/>
                      <a:pt x="1994" y="4430"/>
                      <a:pt x="1928" y="4819"/>
                    </a:cubicBezTo>
                    <a:cubicBezTo>
                      <a:pt x="1864" y="5208"/>
                      <a:pt x="1594" y="5548"/>
                      <a:pt x="1215" y="5724"/>
                    </a:cubicBezTo>
                    <a:cubicBezTo>
                      <a:pt x="1046" y="5804"/>
                      <a:pt x="873" y="5843"/>
                      <a:pt x="708" y="5843"/>
                    </a:cubicBezTo>
                    <a:cubicBezTo>
                      <a:pt x="538" y="5843"/>
                      <a:pt x="375" y="5802"/>
                      <a:pt x="232" y="5719"/>
                    </a:cubicBezTo>
                    <a:lnTo>
                      <a:pt x="0" y="6117"/>
                    </a:lnTo>
                    <a:cubicBezTo>
                      <a:pt x="214" y="6243"/>
                      <a:pt x="460" y="6303"/>
                      <a:pt x="704" y="6303"/>
                    </a:cubicBezTo>
                    <a:cubicBezTo>
                      <a:pt x="937" y="6303"/>
                      <a:pt x="1177" y="6252"/>
                      <a:pt x="1410" y="6141"/>
                    </a:cubicBezTo>
                    <a:cubicBezTo>
                      <a:pt x="1928" y="5899"/>
                      <a:pt x="2290" y="5431"/>
                      <a:pt x="2383" y="4898"/>
                    </a:cubicBezTo>
                    <a:cubicBezTo>
                      <a:pt x="2471" y="4356"/>
                      <a:pt x="2281" y="3781"/>
                      <a:pt x="1868" y="3359"/>
                    </a:cubicBezTo>
                    <a:cubicBezTo>
                      <a:pt x="1572" y="3053"/>
                      <a:pt x="1201" y="2878"/>
                      <a:pt x="830" y="2854"/>
                    </a:cubicBezTo>
                    <a:cubicBezTo>
                      <a:pt x="871" y="2232"/>
                      <a:pt x="1155" y="1626"/>
                      <a:pt x="1622" y="1157"/>
                    </a:cubicBezTo>
                    <a:cubicBezTo>
                      <a:pt x="2074" y="710"/>
                      <a:pt x="2643" y="461"/>
                      <a:pt x="3189" y="461"/>
                    </a:cubicBezTo>
                    <a:cubicBezTo>
                      <a:pt x="3205" y="461"/>
                      <a:pt x="3220" y="462"/>
                      <a:pt x="3236" y="462"/>
                    </a:cubicBezTo>
                    <a:cubicBezTo>
                      <a:pt x="3802" y="475"/>
                      <a:pt x="4376" y="768"/>
                      <a:pt x="4812" y="1254"/>
                    </a:cubicBezTo>
                    <a:cubicBezTo>
                      <a:pt x="5308" y="1815"/>
                      <a:pt x="5563" y="2534"/>
                      <a:pt x="5508" y="3229"/>
                    </a:cubicBezTo>
                    <a:lnTo>
                      <a:pt x="5967" y="3267"/>
                    </a:lnTo>
                    <a:cubicBezTo>
                      <a:pt x="6032" y="2446"/>
                      <a:pt x="5735" y="1602"/>
                      <a:pt x="5155" y="948"/>
                    </a:cubicBezTo>
                    <a:cubicBezTo>
                      <a:pt x="4636" y="369"/>
                      <a:pt x="3941" y="21"/>
                      <a:pt x="3250" y="3"/>
                    </a:cubicBezTo>
                    <a:cubicBezTo>
                      <a:pt x="3217" y="1"/>
                      <a:pt x="3185" y="0"/>
                      <a:pt x="3152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575;p56">
                <a:extLst>
                  <a:ext uri="{FF2B5EF4-FFF2-40B4-BE49-F238E27FC236}">
                    <a16:creationId xmlns:a16="http://schemas.microsoft.com/office/drawing/2014/main" id="{A256DA3A-986D-614A-ECB7-EC0DCD73BDC0}"/>
                  </a:ext>
                </a:extLst>
              </p:cNvPr>
              <p:cNvSpPr/>
              <p:nvPr/>
            </p:nvSpPr>
            <p:spPr>
              <a:xfrm>
                <a:off x="5485316" y="3475139"/>
                <a:ext cx="119643" cy="64001"/>
              </a:xfrm>
              <a:custGeom>
                <a:avLst/>
                <a:gdLst/>
                <a:ahLst/>
                <a:cxnLst/>
                <a:rect l="l" t="t" r="r" b="b"/>
                <a:pathLst>
                  <a:path w="6455" h="3453" extrusionOk="0">
                    <a:moveTo>
                      <a:pt x="4845" y="1"/>
                    </a:moveTo>
                    <a:cubicBezTo>
                      <a:pt x="2884" y="1"/>
                      <a:pt x="912" y="1171"/>
                      <a:pt x="1" y="3054"/>
                    </a:cubicBezTo>
                    <a:lnTo>
                      <a:pt x="831" y="3452"/>
                    </a:lnTo>
                    <a:cubicBezTo>
                      <a:pt x="1587" y="1893"/>
                      <a:pt x="3216" y="918"/>
                      <a:pt x="4829" y="918"/>
                    </a:cubicBezTo>
                    <a:cubicBezTo>
                      <a:pt x="5273" y="918"/>
                      <a:pt x="5716" y="992"/>
                      <a:pt x="6139" y="1148"/>
                    </a:cubicBezTo>
                    <a:lnTo>
                      <a:pt x="6454" y="281"/>
                    </a:lnTo>
                    <a:cubicBezTo>
                      <a:pt x="5934" y="91"/>
                      <a:pt x="5390" y="1"/>
                      <a:pt x="4845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576;p56">
                <a:extLst>
                  <a:ext uri="{FF2B5EF4-FFF2-40B4-BE49-F238E27FC236}">
                    <a16:creationId xmlns:a16="http://schemas.microsoft.com/office/drawing/2014/main" id="{B2C94200-20DE-FAEC-D788-EB87A6F7596E}"/>
                  </a:ext>
                </a:extLst>
              </p:cNvPr>
              <p:cNvSpPr/>
              <p:nvPr/>
            </p:nvSpPr>
            <p:spPr>
              <a:xfrm>
                <a:off x="5783823" y="3464741"/>
                <a:ext cx="140347" cy="84890"/>
              </a:xfrm>
              <a:custGeom>
                <a:avLst/>
                <a:gdLst/>
                <a:ahLst/>
                <a:cxnLst/>
                <a:rect l="l" t="t" r="r" b="b"/>
                <a:pathLst>
                  <a:path w="7572" h="4580" extrusionOk="0">
                    <a:moveTo>
                      <a:pt x="2233" y="0"/>
                    </a:moveTo>
                    <a:cubicBezTo>
                      <a:pt x="1468" y="0"/>
                      <a:pt x="702" y="167"/>
                      <a:pt x="0" y="500"/>
                    </a:cubicBezTo>
                    <a:lnTo>
                      <a:pt x="395" y="1330"/>
                    </a:lnTo>
                    <a:cubicBezTo>
                      <a:pt x="972" y="1055"/>
                      <a:pt x="1600" y="919"/>
                      <a:pt x="2229" y="919"/>
                    </a:cubicBezTo>
                    <a:cubicBezTo>
                      <a:pt x="2909" y="919"/>
                      <a:pt x="3589" y="1079"/>
                      <a:pt x="4206" y="1394"/>
                    </a:cubicBezTo>
                    <a:cubicBezTo>
                      <a:pt x="5402" y="2006"/>
                      <a:pt x="6324" y="3198"/>
                      <a:pt x="6682" y="4580"/>
                    </a:cubicBezTo>
                    <a:lnTo>
                      <a:pt x="7572" y="4352"/>
                    </a:lnTo>
                    <a:cubicBezTo>
                      <a:pt x="7154" y="2716"/>
                      <a:pt x="6051" y="1306"/>
                      <a:pt x="4623" y="574"/>
                    </a:cubicBezTo>
                    <a:cubicBezTo>
                      <a:pt x="3879" y="192"/>
                      <a:pt x="3056" y="0"/>
                      <a:pt x="2233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577;p56">
                <a:extLst>
                  <a:ext uri="{FF2B5EF4-FFF2-40B4-BE49-F238E27FC236}">
                    <a16:creationId xmlns:a16="http://schemas.microsoft.com/office/drawing/2014/main" id="{E46B8310-BAC1-1375-ACC3-8B0853AA6D28}"/>
                  </a:ext>
                </a:extLst>
              </p:cNvPr>
              <p:cNvSpPr/>
              <p:nvPr/>
            </p:nvSpPr>
            <p:spPr>
              <a:xfrm>
                <a:off x="5553892" y="4162655"/>
                <a:ext cx="114231" cy="301713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16278" extrusionOk="0">
                    <a:moveTo>
                      <a:pt x="455" y="1"/>
                    </a:moveTo>
                    <a:lnTo>
                      <a:pt x="0" y="89"/>
                    </a:lnTo>
                    <a:cubicBezTo>
                      <a:pt x="1132" y="5740"/>
                      <a:pt x="3066" y="11183"/>
                      <a:pt x="5754" y="16277"/>
                    </a:cubicBezTo>
                    <a:lnTo>
                      <a:pt x="6162" y="16064"/>
                    </a:lnTo>
                    <a:cubicBezTo>
                      <a:pt x="3492" y="11006"/>
                      <a:pt x="1573" y="5605"/>
                      <a:pt x="455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578;p56">
                <a:extLst>
                  <a:ext uri="{FF2B5EF4-FFF2-40B4-BE49-F238E27FC236}">
                    <a16:creationId xmlns:a16="http://schemas.microsoft.com/office/drawing/2014/main" id="{D0621404-BAEF-551A-0769-4B363509B23B}"/>
                  </a:ext>
                </a:extLst>
              </p:cNvPr>
              <p:cNvSpPr/>
              <p:nvPr/>
            </p:nvSpPr>
            <p:spPr>
              <a:xfrm>
                <a:off x="5774129" y="4143676"/>
                <a:ext cx="88505" cy="316300"/>
              </a:xfrm>
              <a:custGeom>
                <a:avLst/>
                <a:gdLst/>
                <a:ahLst/>
                <a:cxnLst/>
                <a:rect l="l" t="t" r="r" b="b"/>
                <a:pathLst>
                  <a:path w="4775" h="17065" extrusionOk="0">
                    <a:moveTo>
                      <a:pt x="3745" y="0"/>
                    </a:moveTo>
                    <a:lnTo>
                      <a:pt x="3291" y="75"/>
                    </a:lnTo>
                    <a:cubicBezTo>
                      <a:pt x="4297" y="6212"/>
                      <a:pt x="1896" y="12605"/>
                      <a:pt x="0" y="16875"/>
                    </a:cubicBezTo>
                    <a:lnTo>
                      <a:pt x="422" y="17064"/>
                    </a:lnTo>
                    <a:cubicBezTo>
                      <a:pt x="2341" y="12735"/>
                      <a:pt x="4775" y="6259"/>
                      <a:pt x="3745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" name="Google Shape;1579;p56">
                <a:extLst>
                  <a:ext uri="{FF2B5EF4-FFF2-40B4-BE49-F238E27FC236}">
                    <a16:creationId xmlns:a16="http://schemas.microsoft.com/office/drawing/2014/main" id="{04BE4B1B-896F-9388-B66D-31801C27E2AD}"/>
                  </a:ext>
                </a:extLst>
              </p:cNvPr>
              <p:cNvGrpSpPr/>
              <p:nvPr/>
            </p:nvGrpSpPr>
            <p:grpSpPr>
              <a:xfrm>
                <a:off x="5160195" y="3096897"/>
                <a:ext cx="1163739" cy="1091508"/>
                <a:chOff x="214725" y="3206450"/>
                <a:chExt cx="1564375" cy="1467475"/>
              </a:xfrm>
            </p:grpSpPr>
            <p:sp>
              <p:nvSpPr>
                <p:cNvPr id="184" name="Google Shape;1580;p56">
                  <a:extLst>
                    <a:ext uri="{FF2B5EF4-FFF2-40B4-BE49-F238E27FC236}">
                      <a16:creationId xmlns:a16="http://schemas.microsoft.com/office/drawing/2014/main" id="{6F023453-307C-43A9-0C4D-8F7B9A3FD19C}"/>
                    </a:ext>
                  </a:extLst>
                </p:cNvPr>
                <p:cNvSpPr/>
                <p:nvPr/>
              </p:nvSpPr>
              <p:spPr>
                <a:xfrm>
                  <a:off x="692283" y="3394071"/>
                  <a:ext cx="753550" cy="425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4" h="16148" extrusionOk="0">
                      <a:moveTo>
                        <a:pt x="178" y="1"/>
                      </a:moveTo>
                      <a:cubicBezTo>
                        <a:pt x="94" y="1"/>
                        <a:pt x="15" y="68"/>
                        <a:pt x="5" y="157"/>
                      </a:cubicBezTo>
                      <a:cubicBezTo>
                        <a:pt x="0" y="256"/>
                        <a:pt x="51" y="357"/>
                        <a:pt x="206" y="527"/>
                      </a:cubicBezTo>
                      <a:cubicBezTo>
                        <a:pt x="1907" y="2403"/>
                        <a:pt x="20244" y="16147"/>
                        <a:pt x="28444" y="16147"/>
                      </a:cubicBezTo>
                      <a:cubicBezTo>
                        <a:pt x="28539" y="16147"/>
                        <a:pt x="28613" y="16067"/>
                        <a:pt x="28613" y="15972"/>
                      </a:cubicBezTo>
                      <a:cubicBezTo>
                        <a:pt x="28613" y="15877"/>
                        <a:pt x="28539" y="15801"/>
                        <a:pt x="28444" y="15801"/>
                      </a:cubicBezTo>
                      <a:cubicBezTo>
                        <a:pt x="19993" y="15801"/>
                        <a:pt x="866" y="1187"/>
                        <a:pt x="351" y="157"/>
                      </a:cubicBezTo>
                      <a:cubicBezTo>
                        <a:pt x="341" y="76"/>
                        <a:pt x="281" y="11"/>
                        <a:pt x="196" y="2"/>
                      </a:cubicBezTo>
                      <a:cubicBezTo>
                        <a:pt x="190" y="1"/>
                        <a:pt x="184" y="1"/>
                        <a:pt x="178" y="1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581;p56">
                  <a:extLst>
                    <a:ext uri="{FF2B5EF4-FFF2-40B4-BE49-F238E27FC236}">
                      <a16:creationId xmlns:a16="http://schemas.microsoft.com/office/drawing/2014/main" id="{7E832494-3823-8B3C-F058-3BB0C0D117FC}"/>
                    </a:ext>
                  </a:extLst>
                </p:cNvPr>
                <p:cNvSpPr/>
                <p:nvPr/>
              </p:nvSpPr>
              <p:spPr>
                <a:xfrm>
                  <a:off x="691900" y="3206450"/>
                  <a:ext cx="1087200" cy="146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88" h="58699" extrusionOk="0">
                      <a:moveTo>
                        <a:pt x="10389" y="0"/>
                      </a:moveTo>
                      <a:cubicBezTo>
                        <a:pt x="8798" y="0"/>
                        <a:pt x="7531" y="316"/>
                        <a:pt x="6744" y="753"/>
                      </a:cubicBezTo>
                      <a:cubicBezTo>
                        <a:pt x="3543" y="2533"/>
                        <a:pt x="2287" y="4350"/>
                        <a:pt x="386" y="7096"/>
                      </a:cubicBezTo>
                      <a:lnTo>
                        <a:pt x="50" y="7581"/>
                      </a:lnTo>
                      <a:cubicBezTo>
                        <a:pt x="1" y="7662"/>
                        <a:pt x="15" y="7766"/>
                        <a:pt x="96" y="7821"/>
                      </a:cubicBezTo>
                      <a:cubicBezTo>
                        <a:pt x="126" y="7842"/>
                        <a:pt x="161" y="7853"/>
                        <a:pt x="194" y="7853"/>
                      </a:cubicBezTo>
                      <a:cubicBezTo>
                        <a:pt x="249" y="7853"/>
                        <a:pt x="302" y="7826"/>
                        <a:pt x="336" y="7777"/>
                      </a:cubicBezTo>
                      <a:lnTo>
                        <a:pt x="671" y="7297"/>
                      </a:lnTo>
                      <a:cubicBezTo>
                        <a:pt x="2548" y="4584"/>
                        <a:pt x="3783" y="2794"/>
                        <a:pt x="6915" y="1053"/>
                      </a:cubicBezTo>
                      <a:cubicBezTo>
                        <a:pt x="7668" y="634"/>
                        <a:pt x="8880" y="332"/>
                        <a:pt x="10405" y="332"/>
                      </a:cubicBezTo>
                      <a:cubicBezTo>
                        <a:pt x="14289" y="332"/>
                        <a:pt x="20204" y="2288"/>
                        <a:pt x="25722" y="9237"/>
                      </a:cubicBezTo>
                      <a:cubicBezTo>
                        <a:pt x="29420" y="13890"/>
                        <a:pt x="31020" y="17397"/>
                        <a:pt x="32717" y="21110"/>
                      </a:cubicBezTo>
                      <a:cubicBezTo>
                        <a:pt x="34368" y="24733"/>
                        <a:pt x="36079" y="28479"/>
                        <a:pt x="39906" y="33353"/>
                      </a:cubicBezTo>
                      <a:cubicBezTo>
                        <a:pt x="42857" y="37106"/>
                        <a:pt x="43113" y="42033"/>
                        <a:pt x="40621" y="46867"/>
                      </a:cubicBezTo>
                      <a:cubicBezTo>
                        <a:pt x="37616" y="52690"/>
                        <a:pt x="30344" y="58352"/>
                        <a:pt x="20672" y="58352"/>
                      </a:cubicBezTo>
                      <a:cubicBezTo>
                        <a:pt x="20281" y="58352"/>
                        <a:pt x="19886" y="58343"/>
                        <a:pt x="19488" y="58324"/>
                      </a:cubicBezTo>
                      <a:cubicBezTo>
                        <a:pt x="19483" y="58324"/>
                        <a:pt x="19477" y="58323"/>
                        <a:pt x="19472" y="58323"/>
                      </a:cubicBezTo>
                      <a:cubicBezTo>
                        <a:pt x="19388" y="58323"/>
                        <a:pt x="19312" y="58400"/>
                        <a:pt x="19308" y="58489"/>
                      </a:cubicBezTo>
                      <a:cubicBezTo>
                        <a:pt x="19303" y="58584"/>
                        <a:pt x="19378" y="58669"/>
                        <a:pt x="19472" y="58674"/>
                      </a:cubicBezTo>
                      <a:cubicBezTo>
                        <a:pt x="19878" y="58689"/>
                        <a:pt x="20283" y="58699"/>
                        <a:pt x="20679" y="58699"/>
                      </a:cubicBezTo>
                      <a:cubicBezTo>
                        <a:pt x="30495" y="58699"/>
                        <a:pt x="37874" y="52940"/>
                        <a:pt x="40926" y="47026"/>
                      </a:cubicBezTo>
                      <a:cubicBezTo>
                        <a:pt x="43488" y="42068"/>
                        <a:pt x="43213" y="37005"/>
                        <a:pt x="40181" y="33138"/>
                      </a:cubicBezTo>
                      <a:cubicBezTo>
                        <a:pt x="36379" y="28294"/>
                        <a:pt x="34678" y="24572"/>
                        <a:pt x="33031" y="20965"/>
                      </a:cubicBezTo>
                      <a:cubicBezTo>
                        <a:pt x="31401" y="17397"/>
                        <a:pt x="29715" y="13710"/>
                        <a:pt x="25993" y="9022"/>
                      </a:cubicBezTo>
                      <a:cubicBezTo>
                        <a:pt x="20402" y="1984"/>
                        <a:pt x="14378" y="0"/>
                        <a:pt x="10389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582;p56">
                  <a:extLst>
                    <a:ext uri="{FF2B5EF4-FFF2-40B4-BE49-F238E27FC236}">
                      <a16:creationId xmlns:a16="http://schemas.microsoft.com/office/drawing/2014/main" id="{FA42E014-D740-EC85-6503-AE646ADB5B8E}"/>
                    </a:ext>
                  </a:extLst>
                </p:cNvPr>
                <p:cNvSpPr/>
                <p:nvPr/>
              </p:nvSpPr>
              <p:spPr>
                <a:xfrm>
                  <a:off x="479115" y="3429062"/>
                  <a:ext cx="258704" cy="510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1" h="18255" extrusionOk="0">
                      <a:moveTo>
                        <a:pt x="9063" y="1"/>
                      </a:moveTo>
                      <a:cubicBezTo>
                        <a:pt x="8979" y="1"/>
                        <a:pt x="8909" y="58"/>
                        <a:pt x="8891" y="143"/>
                      </a:cubicBezTo>
                      <a:cubicBezTo>
                        <a:pt x="8861" y="298"/>
                        <a:pt x="5949" y="15984"/>
                        <a:pt x="139" y="17915"/>
                      </a:cubicBezTo>
                      <a:cubicBezTo>
                        <a:pt x="49" y="17949"/>
                        <a:pt x="0" y="18044"/>
                        <a:pt x="30" y="18134"/>
                      </a:cubicBezTo>
                      <a:cubicBezTo>
                        <a:pt x="55" y="18210"/>
                        <a:pt x="120" y="18254"/>
                        <a:pt x="195" y="18254"/>
                      </a:cubicBezTo>
                      <a:cubicBezTo>
                        <a:pt x="215" y="18254"/>
                        <a:pt x="230" y="18250"/>
                        <a:pt x="250" y="18245"/>
                      </a:cubicBezTo>
                      <a:cubicBezTo>
                        <a:pt x="6254" y="16243"/>
                        <a:pt x="9115" y="859"/>
                        <a:pt x="9230" y="203"/>
                      </a:cubicBezTo>
                      <a:cubicBezTo>
                        <a:pt x="9251" y="109"/>
                        <a:pt x="9186" y="19"/>
                        <a:pt x="9091" y="3"/>
                      </a:cubicBezTo>
                      <a:cubicBezTo>
                        <a:pt x="9082" y="1"/>
                        <a:pt x="9072" y="1"/>
                        <a:pt x="9063" y="1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583;p56">
                  <a:extLst>
                    <a:ext uri="{FF2B5EF4-FFF2-40B4-BE49-F238E27FC236}">
                      <a16:creationId xmlns:a16="http://schemas.microsoft.com/office/drawing/2014/main" id="{FC51BDBE-19B4-E833-0335-02D2997E82CB}"/>
                    </a:ext>
                  </a:extLst>
                </p:cNvPr>
                <p:cNvSpPr/>
                <p:nvPr/>
              </p:nvSpPr>
              <p:spPr>
                <a:xfrm>
                  <a:off x="214725" y="3394050"/>
                  <a:ext cx="489975" cy="127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9" h="51195" extrusionOk="0">
                      <a:moveTo>
                        <a:pt x="19296" y="1"/>
                      </a:moveTo>
                      <a:cubicBezTo>
                        <a:pt x="19289" y="1"/>
                        <a:pt x="19281" y="2"/>
                        <a:pt x="19273" y="3"/>
                      </a:cubicBezTo>
                      <a:cubicBezTo>
                        <a:pt x="16216" y="148"/>
                        <a:pt x="13459" y="2049"/>
                        <a:pt x="12258" y="4841"/>
                      </a:cubicBezTo>
                      <a:cubicBezTo>
                        <a:pt x="10558" y="8788"/>
                        <a:pt x="7700" y="14512"/>
                        <a:pt x="3763" y="19375"/>
                      </a:cubicBezTo>
                      <a:cubicBezTo>
                        <a:pt x="386" y="23538"/>
                        <a:pt x="1" y="30962"/>
                        <a:pt x="2807" y="37846"/>
                      </a:cubicBezTo>
                      <a:cubicBezTo>
                        <a:pt x="5910" y="45461"/>
                        <a:pt x="11953" y="50329"/>
                        <a:pt x="19393" y="51195"/>
                      </a:cubicBezTo>
                      <a:lnTo>
                        <a:pt x="19413" y="51195"/>
                      </a:lnTo>
                      <a:cubicBezTo>
                        <a:pt x="19503" y="51195"/>
                        <a:pt x="19578" y="51130"/>
                        <a:pt x="19587" y="51045"/>
                      </a:cubicBezTo>
                      <a:cubicBezTo>
                        <a:pt x="19598" y="50950"/>
                        <a:pt x="19527" y="50860"/>
                        <a:pt x="19433" y="50850"/>
                      </a:cubicBezTo>
                      <a:cubicBezTo>
                        <a:pt x="12123" y="49999"/>
                        <a:pt x="6180" y="45211"/>
                        <a:pt x="3127" y="37716"/>
                      </a:cubicBezTo>
                      <a:cubicBezTo>
                        <a:pt x="366" y="30942"/>
                        <a:pt x="731" y="23658"/>
                        <a:pt x="4028" y="19590"/>
                      </a:cubicBezTo>
                      <a:cubicBezTo>
                        <a:pt x="7995" y="14701"/>
                        <a:pt x="10867" y="8944"/>
                        <a:pt x="12574" y="4981"/>
                      </a:cubicBezTo>
                      <a:cubicBezTo>
                        <a:pt x="13729" y="2303"/>
                        <a:pt x="16361" y="488"/>
                        <a:pt x="19293" y="347"/>
                      </a:cubicBezTo>
                      <a:cubicBezTo>
                        <a:pt x="19388" y="343"/>
                        <a:pt x="19458" y="262"/>
                        <a:pt x="19453" y="167"/>
                      </a:cubicBezTo>
                      <a:cubicBezTo>
                        <a:pt x="19453" y="80"/>
                        <a:pt x="19385" y="1"/>
                        <a:pt x="19296" y="1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" name="Google Shape;1584;p56">
                <a:extLst>
                  <a:ext uri="{FF2B5EF4-FFF2-40B4-BE49-F238E27FC236}">
                    <a16:creationId xmlns:a16="http://schemas.microsoft.com/office/drawing/2014/main" id="{EBB98641-E622-F89C-927B-60B18E8FEB38}"/>
                  </a:ext>
                </a:extLst>
              </p:cNvPr>
              <p:cNvGrpSpPr/>
              <p:nvPr/>
            </p:nvGrpSpPr>
            <p:grpSpPr>
              <a:xfrm>
                <a:off x="6031216" y="3843573"/>
                <a:ext cx="88494" cy="159635"/>
                <a:chOff x="7576025" y="3427025"/>
                <a:chExt cx="147000" cy="265175"/>
              </a:xfrm>
            </p:grpSpPr>
            <p:sp>
              <p:nvSpPr>
                <p:cNvPr id="179" name="Google Shape;1585;p56">
                  <a:extLst>
                    <a:ext uri="{FF2B5EF4-FFF2-40B4-BE49-F238E27FC236}">
                      <a16:creationId xmlns:a16="http://schemas.microsoft.com/office/drawing/2014/main" id="{BD9FF8F1-8C48-F728-BD2C-8A25AB4ED384}"/>
                    </a:ext>
                  </a:extLst>
                </p:cNvPr>
                <p:cNvSpPr/>
                <p:nvPr/>
              </p:nvSpPr>
              <p:spPr>
                <a:xfrm>
                  <a:off x="7620575" y="3506825"/>
                  <a:ext cx="57825" cy="18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" h="7415" extrusionOk="0">
                      <a:moveTo>
                        <a:pt x="1156" y="0"/>
                      </a:moveTo>
                      <a:cubicBezTo>
                        <a:pt x="1156" y="0"/>
                        <a:pt x="1" y="3468"/>
                        <a:pt x="1" y="4868"/>
                      </a:cubicBezTo>
                      <a:cubicBezTo>
                        <a:pt x="1" y="6274"/>
                        <a:pt x="521" y="7415"/>
                        <a:pt x="1156" y="7415"/>
                      </a:cubicBezTo>
                      <a:cubicBezTo>
                        <a:pt x="1791" y="7415"/>
                        <a:pt x="2312" y="6274"/>
                        <a:pt x="2312" y="4868"/>
                      </a:cubicBezTo>
                      <a:cubicBezTo>
                        <a:pt x="2312" y="3468"/>
                        <a:pt x="1156" y="0"/>
                        <a:pt x="1156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586;p56">
                  <a:extLst>
                    <a:ext uri="{FF2B5EF4-FFF2-40B4-BE49-F238E27FC236}">
                      <a16:creationId xmlns:a16="http://schemas.microsoft.com/office/drawing/2014/main" id="{C5A94179-53C8-8DDF-F55B-C1E687FDB9FD}"/>
                    </a:ext>
                  </a:extLst>
                </p:cNvPr>
                <p:cNvSpPr/>
                <p:nvPr/>
              </p:nvSpPr>
              <p:spPr>
                <a:xfrm>
                  <a:off x="7645075" y="3427025"/>
                  <a:ext cx="8800" cy="1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488" extrusionOk="0">
                      <a:moveTo>
                        <a:pt x="176" y="0"/>
                      </a:moveTo>
                      <a:cubicBezTo>
                        <a:pt x="81" y="0"/>
                        <a:pt x="1" y="75"/>
                        <a:pt x="1" y="176"/>
                      </a:cubicBezTo>
                      <a:lnTo>
                        <a:pt x="1" y="4318"/>
                      </a:lnTo>
                      <a:cubicBezTo>
                        <a:pt x="1" y="4413"/>
                        <a:pt x="81" y="4488"/>
                        <a:pt x="176" y="4488"/>
                      </a:cubicBezTo>
                      <a:cubicBezTo>
                        <a:pt x="271" y="4488"/>
                        <a:pt x="351" y="4413"/>
                        <a:pt x="351" y="4318"/>
                      </a:cubicBezTo>
                      <a:lnTo>
                        <a:pt x="351" y="176"/>
                      </a:lnTo>
                      <a:cubicBezTo>
                        <a:pt x="351" y="75"/>
                        <a:pt x="271" y="0"/>
                        <a:pt x="176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587;p56">
                  <a:extLst>
                    <a:ext uri="{FF2B5EF4-FFF2-40B4-BE49-F238E27FC236}">
                      <a16:creationId xmlns:a16="http://schemas.microsoft.com/office/drawing/2014/main" id="{11DADD59-BBA7-0A72-BD87-48F3F1A48428}"/>
                    </a:ext>
                  </a:extLst>
                </p:cNvPr>
                <p:cNvSpPr/>
                <p:nvPr/>
              </p:nvSpPr>
              <p:spPr>
                <a:xfrm>
                  <a:off x="7620575" y="3506825"/>
                  <a:ext cx="57825" cy="18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" h="7415" extrusionOk="0">
                      <a:moveTo>
                        <a:pt x="1156" y="0"/>
                      </a:moveTo>
                      <a:cubicBezTo>
                        <a:pt x="1156" y="0"/>
                        <a:pt x="1" y="3468"/>
                        <a:pt x="1" y="4868"/>
                      </a:cubicBezTo>
                      <a:cubicBezTo>
                        <a:pt x="1" y="6274"/>
                        <a:pt x="521" y="7415"/>
                        <a:pt x="1156" y="7415"/>
                      </a:cubicBezTo>
                      <a:cubicBezTo>
                        <a:pt x="1791" y="7415"/>
                        <a:pt x="2312" y="6274"/>
                        <a:pt x="2312" y="4868"/>
                      </a:cubicBezTo>
                      <a:cubicBezTo>
                        <a:pt x="2312" y="3468"/>
                        <a:pt x="1156" y="0"/>
                        <a:pt x="1156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588;p56">
                  <a:extLst>
                    <a:ext uri="{FF2B5EF4-FFF2-40B4-BE49-F238E27FC236}">
                      <a16:creationId xmlns:a16="http://schemas.microsoft.com/office/drawing/2014/main" id="{E5B9CEA9-B057-0E29-88AD-F0408C90980E}"/>
                    </a:ext>
                  </a:extLst>
                </p:cNvPr>
                <p:cNvSpPr/>
                <p:nvPr/>
              </p:nvSpPr>
              <p:spPr>
                <a:xfrm>
                  <a:off x="7649450" y="3506825"/>
                  <a:ext cx="73575" cy="1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" h="4485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506" y="2472"/>
                        <a:pt x="992" y="3307"/>
                      </a:cubicBezTo>
                      <a:cubicBezTo>
                        <a:pt x="1400" y="4014"/>
                        <a:pt x="1961" y="4485"/>
                        <a:pt x="2355" y="4485"/>
                      </a:cubicBezTo>
                      <a:cubicBezTo>
                        <a:pt x="2429" y="4485"/>
                        <a:pt x="2497" y="4468"/>
                        <a:pt x="2557" y="4433"/>
                      </a:cubicBezTo>
                      <a:cubicBezTo>
                        <a:pt x="2943" y="4214"/>
                        <a:pt x="2858" y="3353"/>
                        <a:pt x="2372" y="2512"/>
                      </a:cubicBezTo>
                      <a:cubicBezTo>
                        <a:pt x="1887" y="1676"/>
                        <a:pt x="1" y="0"/>
                        <a:pt x="1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589;p56">
                  <a:extLst>
                    <a:ext uri="{FF2B5EF4-FFF2-40B4-BE49-F238E27FC236}">
                      <a16:creationId xmlns:a16="http://schemas.microsoft.com/office/drawing/2014/main" id="{F21064B9-7A62-5FAE-DDAE-3BC31EEE889D}"/>
                    </a:ext>
                  </a:extLst>
                </p:cNvPr>
                <p:cNvSpPr/>
                <p:nvPr/>
              </p:nvSpPr>
              <p:spPr>
                <a:xfrm>
                  <a:off x="7576025" y="3506825"/>
                  <a:ext cx="73450" cy="1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" h="4485" extrusionOk="0">
                      <a:moveTo>
                        <a:pt x="2938" y="0"/>
                      </a:moveTo>
                      <a:cubicBezTo>
                        <a:pt x="2938" y="0"/>
                        <a:pt x="1051" y="1676"/>
                        <a:pt x="566" y="2512"/>
                      </a:cubicBezTo>
                      <a:cubicBezTo>
                        <a:pt x="86" y="3353"/>
                        <a:pt x="1" y="4214"/>
                        <a:pt x="381" y="4433"/>
                      </a:cubicBezTo>
                      <a:cubicBezTo>
                        <a:pt x="442" y="4468"/>
                        <a:pt x="510" y="4485"/>
                        <a:pt x="584" y="4485"/>
                      </a:cubicBezTo>
                      <a:cubicBezTo>
                        <a:pt x="978" y="4485"/>
                        <a:pt x="1539" y="4014"/>
                        <a:pt x="1947" y="3307"/>
                      </a:cubicBezTo>
                      <a:cubicBezTo>
                        <a:pt x="2432" y="2472"/>
                        <a:pt x="2938" y="0"/>
                        <a:pt x="2938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3" name="Google Shape;1590;p56">
                <a:extLst>
                  <a:ext uri="{FF2B5EF4-FFF2-40B4-BE49-F238E27FC236}">
                    <a16:creationId xmlns:a16="http://schemas.microsoft.com/office/drawing/2014/main" id="{23F19F54-047F-4DC5-4775-A2F879D185CE}"/>
                  </a:ext>
                </a:extLst>
              </p:cNvPr>
              <p:cNvGrpSpPr/>
              <p:nvPr/>
            </p:nvGrpSpPr>
            <p:grpSpPr>
              <a:xfrm>
                <a:off x="5298391" y="3843573"/>
                <a:ext cx="88494" cy="159635"/>
                <a:chOff x="7576025" y="3427025"/>
                <a:chExt cx="147000" cy="265175"/>
              </a:xfrm>
            </p:grpSpPr>
            <p:sp>
              <p:nvSpPr>
                <p:cNvPr id="174" name="Google Shape;1591;p56">
                  <a:extLst>
                    <a:ext uri="{FF2B5EF4-FFF2-40B4-BE49-F238E27FC236}">
                      <a16:creationId xmlns:a16="http://schemas.microsoft.com/office/drawing/2014/main" id="{64362985-E397-FC6C-6FF0-A1DAF6B49A82}"/>
                    </a:ext>
                  </a:extLst>
                </p:cNvPr>
                <p:cNvSpPr/>
                <p:nvPr/>
              </p:nvSpPr>
              <p:spPr>
                <a:xfrm>
                  <a:off x="7620575" y="3506825"/>
                  <a:ext cx="57825" cy="18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" h="7415" extrusionOk="0">
                      <a:moveTo>
                        <a:pt x="1156" y="0"/>
                      </a:moveTo>
                      <a:cubicBezTo>
                        <a:pt x="1156" y="0"/>
                        <a:pt x="1" y="3468"/>
                        <a:pt x="1" y="4868"/>
                      </a:cubicBezTo>
                      <a:cubicBezTo>
                        <a:pt x="1" y="6274"/>
                        <a:pt x="521" y="7415"/>
                        <a:pt x="1156" y="7415"/>
                      </a:cubicBezTo>
                      <a:cubicBezTo>
                        <a:pt x="1791" y="7415"/>
                        <a:pt x="2312" y="6274"/>
                        <a:pt x="2312" y="4868"/>
                      </a:cubicBezTo>
                      <a:cubicBezTo>
                        <a:pt x="2312" y="3468"/>
                        <a:pt x="1156" y="0"/>
                        <a:pt x="1156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592;p56">
                  <a:extLst>
                    <a:ext uri="{FF2B5EF4-FFF2-40B4-BE49-F238E27FC236}">
                      <a16:creationId xmlns:a16="http://schemas.microsoft.com/office/drawing/2014/main" id="{612854E1-204A-A39D-8AD3-7E1A20B4F0F8}"/>
                    </a:ext>
                  </a:extLst>
                </p:cNvPr>
                <p:cNvSpPr/>
                <p:nvPr/>
              </p:nvSpPr>
              <p:spPr>
                <a:xfrm>
                  <a:off x="7645075" y="3427025"/>
                  <a:ext cx="8800" cy="1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488" extrusionOk="0">
                      <a:moveTo>
                        <a:pt x="176" y="0"/>
                      </a:moveTo>
                      <a:cubicBezTo>
                        <a:pt x="81" y="0"/>
                        <a:pt x="1" y="75"/>
                        <a:pt x="1" y="176"/>
                      </a:cubicBezTo>
                      <a:lnTo>
                        <a:pt x="1" y="4318"/>
                      </a:lnTo>
                      <a:cubicBezTo>
                        <a:pt x="1" y="4413"/>
                        <a:pt x="81" y="4488"/>
                        <a:pt x="176" y="4488"/>
                      </a:cubicBezTo>
                      <a:cubicBezTo>
                        <a:pt x="271" y="4488"/>
                        <a:pt x="351" y="4413"/>
                        <a:pt x="351" y="4318"/>
                      </a:cubicBezTo>
                      <a:lnTo>
                        <a:pt x="351" y="176"/>
                      </a:lnTo>
                      <a:cubicBezTo>
                        <a:pt x="351" y="75"/>
                        <a:pt x="271" y="0"/>
                        <a:pt x="176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593;p56">
                  <a:extLst>
                    <a:ext uri="{FF2B5EF4-FFF2-40B4-BE49-F238E27FC236}">
                      <a16:creationId xmlns:a16="http://schemas.microsoft.com/office/drawing/2014/main" id="{DF82E41C-D489-43DF-C6DA-3C274C8ECE5E}"/>
                    </a:ext>
                  </a:extLst>
                </p:cNvPr>
                <p:cNvSpPr/>
                <p:nvPr/>
              </p:nvSpPr>
              <p:spPr>
                <a:xfrm>
                  <a:off x="7620575" y="3506825"/>
                  <a:ext cx="57825" cy="18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" h="7415" extrusionOk="0">
                      <a:moveTo>
                        <a:pt x="1156" y="0"/>
                      </a:moveTo>
                      <a:cubicBezTo>
                        <a:pt x="1156" y="0"/>
                        <a:pt x="1" y="3468"/>
                        <a:pt x="1" y="4868"/>
                      </a:cubicBezTo>
                      <a:cubicBezTo>
                        <a:pt x="1" y="6274"/>
                        <a:pt x="521" y="7415"/>
                        <a:pt x="1156" y="7415"/>
                      </a:cubicBezTo>
                      <a:cubicBezTo>
                        <a:pt x="1791" y="7415"/>
                        <a:pt x="2312" y="6274"/>
                        <a:pt x="2312" y="4868"/>
                      </a:cubicBezTo>
                      <a:cubicBezTo>
                        <a:pt x="2312" y="3468"/>
                        <a:pt x="1156" y="0"/>
                        <a:pt x="1156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594;p56">
                  <a:extLst>
                    <a:ext uri="{FF2B5EF4-FFF2-40B4-BE49-F238E27FC236}">
                      <a16:creationId xmlns:a16="http://schemas.microsoft.com/office/drawing/2014/main" id="{36D7EA0D-B089-B60E-5D8C-D38406DAA257}"/>
                    </a:ext>
                  </a:extLst>
                </p:cNvPr>
                <p:cNvSpPr/>
                <p:nvPr/>
              </p:nvSpPr>
              <p:spPr>
                <a:xfrm>
                  <a:off x="7649450" y="3506825"/>
                  <a:ext cx="73575" cy="1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" h="4485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506" y="2472"/>
                        <a:pt x="992" y="3307"/>
                      </a:cubicBezTo>
                      <a:cubicBezTo>
                        <a:pt x="1400" y="4014"/>
                        <a:pt x="1961" y="4485"/>
                        <a:pt x="2355" y="4485"/>
                      </a:cubicBezTo>
                      <a:cubicBezTo>
                        <a:pt x="2429" y="4485"/>
                        <a:pt x="2497" y="4468"/>
                        <a:pt x="2557" y="4433"/>
                      </a:cubicBezTo>
                      <a:cubicBezTo>
                        <a:pt x="2943" y="4214"/>
                        <a:pt x="2858" y="3353"/>
                        <a:pt x="2372" y="2512"/>
                      </a:cubicBezTo>
                      <a:cubicBezTo>
                        <a:pt x="1887" y="1676"/>
                        <a:pt x="1" y="0"/>
                        <a:pt x="1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595;p56">
                  <a:extLst>
                    <a:ext uri="{FF2B5EF4-FFF2-40B4-BE49-F238E27FC236}">
                      <a16:creationId xmlns:a16="http://schemas.microsoft.com/office/drawing/2014/main" id="{6D233424-0220-A179-94D2-ED90A6B3F870}"/>
                    </a:ext>
                  </a:extLst>
                </p:cNvPr>
                <p:cNvSpPr/>
                <p:nvPr/>
              </p:nvSpPr>
              <p:spPr>
                <a:xfrm>
                  <a:off x="7576025" y="3506825"/>
                  <a:ext cx="73450" cy="1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" h="4485" extrusionOk="0">
                      <a:moveTo>
                        <a:pt x="2938" y="0"/>
                      </a:moveTo>
                      <a:cubicBezTo>
                        <a:pt x="2938" y="0"/>
                        <a:pt x="1051" y="1676"/>
                        <a:pt x="566" y="2512"/>
                      </a:cubicBezTo>
                      <a:cubicBezTo>
                        <a:pt x="86" y="3353"/>
                        <a:pt x="1" y="4214"/>
                        <a:pt x="381" y="4433"/>
                      </a:cubicBezTo>
                      <a:cubicBezTo>
                        <a:pt x="442" y="4468"/>
                        <a:pt x="510" y="4485"/>
                        <a:pt x="584" y="4485"/>
                      </a:cubicBezTo>
                      <a:cubicBezTo>
                        <a:pt x="978" y="4485"/>
                        <a:pt x="1539" y="4014"/>
                        <a:pt x="1947" y="3307"/>
                      </a:cubicBezTo>
                      <a:cubicBezTo>
                        <a:pt x="2432" y="2472"/>
                        <a:pt x="2938" y="0"/>
                        <a:pt x="2938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7" name="Google Shape;1596;p56">
              <a:extLst>
                <a:ext uri="{FF2B5EF4-FFF2-40B4-BE49-F238E27FC236}">
                  <a16:creationId xmlns:a16="http://schemas.microsoft.com/office/drawing/2014/main" id="{24562E68-6C75-945B-A3FA-D55A7F3AC421}"/>
                </a:ext>
              </a:extLst>
            </p:cNvPr>
            <p:cNvSpPr/>
            <p:nvPr/>
          </p:nvSpPr>
          <p:spPr>
            <a:xfrm>
              <a:off x="7298734" y="2196875"/>
              <a:ext cx="121580" cy="136225"/>
            </a:xfrm>
            <a:custGeom>
              <a:avLst/>
              <a:gdLst/>
              <a:ahLst/>
              <a:cxnLst/>
              <a:rect l="l" t="t" r="r" b="b"/>
              <a:pathLst>
                <a:path w="6467" h="7246" extrusionOk="0">
                  <a:moveTo>
                    <a:pt x="3233" y="0"/>
                  </a:moveTo>
                  <a:cubicBezTo>
                    <a:pt x="1942" y="263"/>
                    <a:pt x="1" y="6213"/>
                    <a:pt x="745" y="6851"/>
                  </a:cubicBezTo>
                  <a:cubicBezTo>
                    <a:pt x="1054" y="7114"/>
                    <a:pt x="2143" y="7245"/>
                    <a:pt x="3233" y="7245"/>
                  </a:cubicBezTo>
                  <a:cubicBezTo>
                    <a:pt x="4323" y="7245"/>
                    <a:pt x="5413" y="7114"/>
                    <a:pt x="5721" y="6851"/>
                  </a:cubicBezTo>
                  <a:cubicBezTo>
                    <a:pt x="6466" y="6213"/>
                    <a:pt x="4524" y="263"/>
                    <a:pt x="3233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505;p56">
            <a:extLst>
              <a:ext uri="{FF2B5EF4-FFF2-40B4-BE49-F238E27FC236}">
                <a16:creationId xmlns:a16="http://schemas.microsoft.com/office/drawing/2014/main" id="{2DA3D517-1EAE-87A5-2F37-781EE7FFBE99}"/>
              </a:ext>
            </a:extLst>
          </p:cNvPr>
          <p:cNvSpPr/>
          <p:nvPr/>
        </p:nvSpPr>
        <p:spPr>
          <a:xfrm>
            <a:off x="2028739" y="1713903"/>
            <a:ext cx="1481700" cy="14817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506;p56">
            <a:extLst>
              <a:ext uri="{FF2B5EF4-FFF2-40B4-BE49-F238E27FC236}">
                <a16:creationId xmlns:a16="http://schemas.microsoft.com/office/drawing/2014/main" id="{C3A957F5-349E-A74A-BFDB-4ED8729121C4}"/>
              </a:ext>
            </a:extLst>
          </p:cNvPr>
          <p:cNvGrpSpPr/>
          <p:nvPr/>
        </p:nvGrpSpPr>
        <p:grpSpPr>
          <a:xfrm>
            <a:off x="2224569" y="1830483"/>
            <a:ext cx="1071901" cy="1519999"/>
            <a:chOff x="1602171" y="1598565"/>
            <a:chExt cx="1071901" cy="1519999"/>
          </a:xfrm>
        </p:grpSpPr>
        <p:sp>
          <p:nvSpPr>
            <p:cNvPr id="190" name="Google Shape;1507;p56">
              <a:extLst>
                <a:ext uri="{FF2B5EF4-FFF2-40B4-BE49-F238E27FC236}">
                  <a16:creationId xmlns:a16="http://schemas.microsoft.com/office/drawing/2014/main" id="{01A6B3D8-A07D-9248-83A1-8644D1710094}"/>
                </a:ext>
              </a:extLst>
            </p:cNvPr>
            <p:cNvSpPr/>
            <p:nvPr/>
          </p:nvSpPr>
          <p:spPr>
            <a:xfrm>
              <a:off x="1740783" y="1751766"/>
              <a:ext cx="795936" cy="880536"/>
            </a:xfrm>
            <a:custGeom>
              <a:avLst/>
              <a:gdLst/>
              <a:ahLst/>
              <a:cxnLst/>
              <a:rect l="l" t="t" r="r" b="b"/>
              <a:pathLst>
                <a:path w="42337" h="46837" extrusionOk="0">
                  <a:moveTo>
                    <a:pt x="21168" y="0"/>
                  </a:moveTo>
                  <a:cubicBezTo>
                    <a:pt x="9477" y="0"/>
                    <a:pt x="0" y="9378"/>
                    <a:pt x="0" y="20945"/>
                  </a:cubicBezTo>
                  <a:cubicBezTo>
                    <a:pt x="0" y="38422"/>
                    <a:pt x="9477" y="46837"/>
                    <a:pt x="21168" y="46837"/>
                  </a:cubicBezTo>
                  <a:cubicBezTo>
                    <a:pt x="32860" y="46837"/>
                    <a:pt x="42337" y="39356"/>
                    <a:pt x="42337" y="20945"/>
                  </a:cubicBezTo>
                  <a:cubicBezTo>
                    <a:pt x="42337" y="9378"/>
                    <a:pt x="32860" y="0"/>
                    <a:pt x="21168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508;p56">
              <a:extLst>
                <a:ext uri="{FF2B5EF4-FFF2-40B4-BE49-F238E27FC236}">
                  <a16:creationId xmlns:a16="http://schemas.microsoft.com/office/drawing/2014/main" id="{1AD693B6-5A45-F5BB-E7CF-5DD3C4841FF7}"/>
                </a:ext>
              </a:extLst>
            </p:cNvPr>
            <p:cNvSpPr/>
            <p:nvPr/>
          </p:nvSpPr>
          <p:spPr>
            <a:xfrm>
              <a:off x="2002160" y="2474532"/>
              <a:ext cx="273183" cy="541158"/>
            </a:xfrm>
            <a:custGeom>
              <a:avLst/>
              <a:gdLst/>
              <a:ahLst/>
              <a:cxnLst/>
              <a:rect l="l" t="t" r="r" b="b"/>
              <a:pathLst>
                <a:path w="14531" h="28785" extrusionOk="0">
                  <a:moveTo>
                    <a:pt x="0" y="1"/>
                  </a:moveTo>
                  <a:lnTo>
                    <a:pt x="0" y="28785"/>
                  </a:lnTo>
                  <a:lnTo>
                    <a:pt x="14531" y="28785"/>
                  </a:lnTo>
                  <a:lnTo>
                    <a:pt x="14531" y="1"/>
                  </a:ln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509;p56">
              <a:extLst>
                <a:ext uri="{FF2B5EF4-FFF2-40B4-BE49-F238E27FC236}">
                  <a16:creationId xmlns:a16="http://schemas.microsoft.com/office/drawing/2014/main" id="{A07B18DF-4CC6-A5BD-D42E-22956764F3E9}"/>
                </a:ext>
              </a:extLst>
            </p:cNvPr>
            <p:cNvSpPr/>
            <p:nvPr/>
          </p:nvSpPr>
          <p:spPr>
            <a:xfrm>
              <a:off x="1727905" y="2706712"/>
              <a:ext cx="833799" cy="411852"/>
            </a:xfrm>
            <a:custGeom>
              <a:avLst/>
              <a:gdLst/>
              <a:ahLst/>
              <a:cxnLst/>
              <a:rect l="l" t="t" r="r" b="b"/>
              <a:pathLst>
                <a:path w="44351" h="21907" extrusionOk="0">
                  <a:moveTo>
                    <a:pt x="21853" y="0"/>
                  </a:moveTo>
                  <a:cubicBezTo>
                    <a:pt x="9956" y="0"/>
                    <a:pt x="1" y="15285"/>
                    <a:pt x="1" y="21670"/>
                  </a:cubicBezTo>
                  <a:lnTo>
                    <a:pt x="21853" y="21907"/>
                  </a:lnTo>
                  <a:lnTo>
                    <a:pt x="43703" y="21907"/>
                  </a:lnTo>
                  <a:cubicBezTo>
                    <a:pt x="44350" y="16435"/>
                    <a:pt x="33838" y="0"/>
                    <a:pt x="21853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510;p56">
              <a:extLst>
                <a:ext uri="{FF2B5EF4-FFF2-40B4-BE49-F238E27FC236}">
                  <a16:creationId xmlns:a16="http://schemas.microsoft.com/office/drawing/2014/main" id="{96EFDB59-8D80-88C8-70F8-19A41159858C}"/>
                </a:ext>
              </a:extLst>
            </p:cNvPr>
            <p:cNvSpPr/>
            <p:nvPr/>
          </p:nvSpPr>
          <p:spPr>
            <a:xfrm>
              <a:off x="1602171" y="2171927"/>
              <a:ext cx="208868" cy="223701"/>
            </a:xfrm>
            <a:custGeom>
              <a:avLst/>
              <a:gdLst/>
              <a:ahLst/>
              <a:cxnLst/>
              <a:rect l="l" t="t" r="r" b="b"/>
              <a:pathLst>
                <a:path w="11110" h="11899" extrusionOk="0">
                  <a:moveTo>
                    <a:pt x="5015" y="0"/>
                  </a:moveTo>
                  <a:cubicBezTo>
                    <a:pt x="4519" y="0"/>
                    <a:pt x="4023" y="94"/>
                    <a:pt x="3544" y="292"/>
                  </a:cubicBezTo>
                  <a:cubicBezTo>
                    <a:pt x="1089" y="1307"/>
                    <a:pt x="0" y="4662"/>
                    <a:pt x="1113" y="7786"/>
                  </a:cubicBezTo>
                  <a:cubicBezTo>
                    <a:pt x="2008" y="10301"/>
                    <a:pt x="4053" y="11899"/>
                    <a:pt x="6097" y="11899"/>
                  </a:cubicBezTo>
                  <a:cubicBezTo>
                    <a:pt x="6593" y="11899"/>
                    <a:pt x="7089" y="11804"/>
                    <a:pt x="7569" y="11606"/>
                  </a:cubicBezTo>
                  <a:cubicBezTo>
                    <a:pt x="10020" y="10595"/>
                    <a:pt x="11109" y="7237"/>
                    <a:pt x="9997" y="4115"/>
                  </a:cubicBezTo>
                  <a:cubicBezTo>
                    <a:pt x="9104" y="1600"/>
                    <a:pt x="7058" y="0"/>
                    <a:pt x="5015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511;p56">
              <a:extLst>
                <a:ext uri="{FF2B5EF4-FFF2-40B4-BE49-F238E27FC236}">
                  <a16:creationId xmlns:a16="http://schemas.microsoft.com/office/drawing/2014/main" id="{104C8E40-7DC7-9F84-9D51-526C1466CA95}"/>
                </a:ext>
              </a:extLst>
            </p:cNvPr>
            <p:cNvSpPr/>
            <p:nvPr/>
          </p:nvSpPr>
          <p:spPr>
            <a:xfrm>
              <a:off x="2465223" y="2162414"/>
              <a:ext cx="208849" cy="223701"/>
            </a:xfrm>
            <a:custGeom>
              <a:avLst/>
              <a:gdLst/>
              <a:ahLst/>
              <a:cxnLst/>
              <a:rect l="l" t="t" r="r" b="b"/>
              <a:pathLst>
                <a:path w="11109" h="11899" extrusionOk="0">
                  <a:moveTo>
                    <a:pt x="6098" y="0"/>
                  </a:moveTo>
                  <a:cubicBezTo>
                    <a:pt x="4054" y="0"/>
                    <a:pt x="2008" y="1600"/>
                    <a:pt x="1113" y="4116"/>
                  </a:cubicBezTo>
                  <a:cubicBezTo>
                    <a:pt x="0" y="7237"/>
                    <a:pt x="1089" y="10595"/>
                    <a:pt x="3543" y="11606"/>
                  </a:cubicBezTo>
                  <a:cubicBezTo>
                    <a:pt x="4023" y="11805"/>
                    <a:pt x="4519" y="11899"/>
                    <a:pt x="5015" y="11899"/>
                  </a:cubicBezTo>
                  <a:cubicBezTo>
                    <a:pt x="7058" y="11899"/>
                    <a:pt x="9103" y="10301"/>
                    <a:pt x="9996" y="7787"/>
                  </a:cubicBezTo>
                  <a:cubicBezTo>
                    <a:pt x="11108" y="4662"/>
                    <a:pt x="10019" y="1307"/>
                    <a:pt x="7568" y="293"/>
                  </a:cubicBezTo>
                  <a:cubicBezTo>
                    <a:pt x="7089" y="95"/>
                    <a:pt x="6594" y="0"/>
                    <a:pt x="6098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512;p56">
              <a:extLst>
                <a:ext uri="{FF2B5EF4-FFF2-40B4-BE49-F238E27FC236}">
                  <a16:creationId xmlns:a16="http://schemas.microsoft.com/office/drawing/2014/main" id="{5C9248E2-4A15-2BE2-E221-C0970B750E80}"/>
                </a:ext>
              </a:extLst>
            </p:cNvPr>
            <p:cNvSpPr/>
            <p:nvPr/>
          </p:nvSpPr>
          <p:spPr>
            <a:xfrm>
              <a:off x="2078413" y="2196875"/>
              <a:ext cx="121561" cy="136225"/>
            </a:xfrm>
            <a:custGeom>
              <a:avLst/>
              <a:gdLst/>
              <a:ahLst/>
              <a:cxnLst/>
              <a:rect l="l" t="t" r="r" b="b"/>
              <a:pathLst>
                <a:path w="6466" h="7246" extrusionOk="0">
                  <a:moveTo>
                    <a:pt x="3233" y="0"/>
                  </a:moveTo>
                  <a:cubicBezTo>
                    <a:pt x="1942" y="263"/>
                    <a:pt x="0" y="6213"/>
                    <a:pt x="746" y="6851"/>
                  </a:cubicBezTo>
                  <a:cubicBezTo>
                    <a:pt x="1054" y="7114"/>
                    <a:pt x="2143" y="7245"/>
                    <a:pt x="3233" y="7245"/>
                  </a:cubicBezTo>
                  <a:cubicBezTo>
                    <a:pt x="4323" y="7245"/>
                    <a:pt x="5413" y="7114"/>
                    <a:pt x="5721" y="6851"/>
                  </a:cubicBezTo>
                  <a:cubicBezTo>
                    <a:pt x="6466" y="6213"/>
                    <a:pt x="4524" y="263"/>
                    <a:pt x="3233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513;p56">
              <a:extLst>
                <a:ext uri="{FF2B5EF4-FFF2-40B4-BE49-F238E27FC236}">
                  <a16:creationId xmlns:a16="http://schemas.microsoft.com/office/drawing/2014/main" id="{8751B50F-2E20-1F99-D016-A989017B1234}"/>
                </a:ext>
              </a:extLst>
            </p:cNvPr>
            <p:cNvSpPr/>
            <p:nvPr/>
          </p:nvSpPr>
          <p:spPr>
            <a:xfrm>
              <a:off x="1640335" y="2228628"/>
              <a:ext cx="90578" cy="94714"/>
            </a:xfrm>
            <a:custGeom>
              <a:avLst/>
              <a:gdLst/>
              <a:ahLst/>
              <a:cxnLst/>
              <a:rect l="l" t="t" r="r" b="b"/>
              <a:pathLst>
                <a:path w="4818" h="5038" extrusionOk="0">
                  <a:moveTo>
                    <a:pt x="2267" y="0"/>
                  </a:moveTo>
                  <a:cubicBezTo>
                    <a:pt x="2252" y="0"/>
                    <a:pt x="2237" y="0"/>
                    <a:pt x="2222" y="1"/>
                  </a:cubicBezTo>
                  <a:cubicBezTo>
                    <a:pt x="1672" y="17"/>
                    <a:pt x="1116" y="294"/>
                    <a:pt x="701" y="759"/>
                  </a:cubicBezTo>
                  <a:cubicBezTo>
                    <a:pt x="236" y="1281"/>
                    <a:pt x="0" y="1955"/>
                    <a:pt x="54" y="2613"/>
                  </a:cubicBezTo>
                  <a:lnTo>
                    <a:pt x="422" y="2582"/>
                  </a:lnTo>
                  <a:cubicBezTo>
                    <a:pt x="374" y="2027"/>
                    <a:pt x="576" y="1450"/>
                    <a:pt x="974" y="1005"/>
                  </a:cubicBezTo>
                  <a:cubicBezTo>
                    <a:pt x="1325" y="614"/>
                    <a:pt x="1783" y="385"/>
                    <a:pt x="2235" y="368"/>
                  </a:cubicBezTo>
                  <a:cubicBezTo>
                    <a:pt x="2252" y="367"/>
                    <a:pt x="2270" y="367"/>
                    <a:pt x="2287" y="367"/>
                  </a:cubicBezTo>
                  <a:cubicBezTo>
                    <a:pt x="2723" y="367"/>
                    <a:pt x="3170" y="571"/>
                    <a:pt x="3523" y="924"/>
                  </a:cubicBezTo>
                  <a:cubicBezTo>
                    <a:pt x="3897" y="1298"/>
                    <a:pt x="4123" y="1784"/>
                    <a:pt x="4156" y="2279"/>
                  </a:cubicBezTo>
                  <a:cubicBezTo>
                    <a:pt x="3856" y="2296"/>
                    <a:pt x="3563" y="2438"/>
                    <a:pt x="3324" y="2684"/>
                  </a:cubicBezTo>
                  <a:cubicBezTo>
                    <a:pt x="2997" y="3021"/>
                    <a:pt x="2842" y="3483"/>
                    <a:pt x="2916" y="3914"/>
                  </a:cubicBezTo>
                  <a:cubicBezTo>
                    <a:pt x="2991" y="4342"/>
                    <a:pt x="3280" y="4714"/>
                    <a:pt x="3694" y="4905"/>
                  </a:cubicBezTo>
                  <a:cubicBezTo>
                    <a:pt x="3877" y="4993"/>
                    <a:pt x="4069" y="5037"/>
                    <a:pt x="4254" y="5037"/>
                  </a:cubicBezTo>
                  <a:cubicBezTo>
                    <a:pt x="4453" y="5037"/>
                    <a:pt x="4645" y="4986"/>
                    <a:pt x="4818" y="4888"/>
                  </a:cubicBezTo>
                  <a:lnTo>
                    <a:pt x="4635" y="4568"/>
                  </a:lnTo>
                  <a:cubicBezTo>
                    <a:pt x="4519" y="4635"/>
                    <a:pt x="4388" y="4669"/>
                    <a:pt x="4251" y="4669"/>
                  </a:cubicBezTo>
                  <a:cubicBezTo>
                    <a:pt x="4120" y="4669"/>
                    <a:pt x="3984" y="4638"/>
                    <a:pt x="3850" y="4575"/>
                  </a:cubicBezTo>
                  <a:cubicBezTo>
                    <a:pt x="3543" y="4430"/>
                    <a:pt x="3330" y="4160"/>
                    <a:pt x="3277" y="3850"/>
                  </a:cubicBezTo>
                  <a:cubicBezTo>
                    <a:pt x="3226" y="3540"/>
                    <a:pt x="3344" y="3189"/>
                    <a:pt x="3590" y="2940"/>
                  </a:cubicBezTo>
                  <a:cubicBezTo>
                    <a:pt x="3772" y="2750"/>
                    <a:pt x="3996" y="2646"/>
                    <a:pt x="4217" y="2646"/>
                  </a:cubicBezTo>
                  <a:cubicBezTo>
                    <a:pt x="4251" y="2646"/>
                    <a:pt x="4285" y="2649"/>
                    <a:pt x="4318" y="2654"/>
                  </a:cubicBezTo>
                  <a:lnTo>
                    <a:pt x="4521" y="2680"/>
                  </a:lnTo>
                  <a:lnTo>
                    <a:pt x="4528" y="2475"/>
                  </a:lnTo>
                  <a:cubicBezTo>
                    <a:pt x="4544" y="1817"/>
                    <a:pt x="4275" y="1157"/>
                    <a:pt x="3783" y="664"/>
                  </a:cubicBezTo>
                  <a:cubicBezTo>
                    <a:pt x="3353" y="238"/>
                    <a:pt x="2802" y="0"/>
                    <a:pt x="2267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514;p56">
              <a:extLst>
                <a:ext uri="{FF2B5EF4-FFF2-40B4-BE49-F238E27FC236}">
                  <a16:creationId xmlns:a16="http://schemas.microsoft.com/office/drawing/2014/main" id="{A3EF280C-3EC0-4D71-B3C9-0B2D25888CFC}"/>
                </a:ext>
              </a:extLst>
            </p:cNvPr>
            <p:cNvSpPr/>
            <p:nvPr/>
          </p:nvSpPr>
          <p:spPr>
            <a:xfrm>
              <a:off x="2541908" y="2228628"/>
              <a:ext cx="90654" cy="94714"/>
            </a:xfrm>
            <a:custGeom>
              <a:avLst/>
              <a:gdLst/>
              <a:ahLst/>
              <a:cxnLst/>
              <a:rect l="l" t="t" r="r" b="b"/>
              <a:pathLst>
                <a:path w="4822" h="5038" extrusionOk="0">
                  <a:moveTo>
                    <a:pt x="2561" y="0"/>
                  </a:moveTo>
                  <a:cubicBezTo>
                    <a:pt x="2022" y="0"/>
                    <a:pt x="1468" y="236"/>
                    <a:pt x="1039" y="664"/>
                  </a:cubicBezTo>
                  <a:cubicBezTo>
                    <a:pt x="547" y="1157"/>
                    <a:pt x="273" y="1817"/>
                    <a:pt x="293" y="2475"/>
                  </a:cubicBezTo>
                  <a:lnTo>
                    <a:pt x="297" y="2680"/>
                  </a:lnTo>
                  <a:lnTo>
                    <a:pt x="502" y="2654"/>
                  </a:lnTo>
                  <a:cubicBezTo>
                    <a:pt x="534" y="2649"/>
                    <a:pt x="566" y="2647"/>
                    <a:pt x="598" y="2647"/>
                  </a:cubicBezTo>
                  <a:cubicBezTo>
                    <a:pt x="819" y="2647"/>
                    <a:pt x="1045" y="2749"/>
                    <a:pt x="1230" y="2940"/>
                  </a:cubicBezTo>
                  <a:cubicBezTo>
                    <a:pt x="1477" y="3193"/>
                    <a:pt x="1594" y="3540"/>
                    <a:pt x="1541" y="3850"/>
                  </a:cubicBezTo>
                  <a:cubicBezTo>
                    <a:pt x="1490" y="4160"/>
                    <a:pt x="1275" y="4430"/>
                    <a:pt x="971" y="4575"/>
                  </a:cubicBezTo>
                  <a:cubicBezTo>
                    <a:pt x="837" y="4638"/>
                    <a:pt x="700" y="4669"/>
                    <a:pt x="569" y="4669"/>
                  </a:cubicBezTo>
                  <a:cubicBezTo>
                    <a:pt x="432" y="4669"/>
                    <a:pt x="301" y="4635"/>
                    <a:pt x="186" y="4568"/>
                  </a:cubicBezTo>
                  <a:lnTo>
                    <a:pt x="1" y="4888"/>
                  </a:lnTo>
                  <a:cubicBezTo>
                    <a:pt x="172" y="4986"/>
                    <a:pt x="368" y="5037"/>
                    <a:pt x="567" y="5037"/>
                  </a:cubicBezTo>
                  <a:cubicBezTo>
                    <a:pt x="752" y="5037"/>
                    <a:pt x="941" y="4993"/>
                    <a:pt x="1126" y="4905"/>
                  </a:cubicBezTo>
                  <a:cubicBezTo>
                    <a:pt x="1541" y="4714"/>
                    <a:pt x="1831" y="4342"/>
                    <a:pt x="1905" y="3914"/>
                  </a:cubicBezTo>
                  <a:cubicBezTo>
                    <a:pt x="1976" y="3483"/>
                    <a:pt x="1824" y="3021"/>
                    <a:pt x="1493" y="2684"/>
                  </a:cubicBezTo>
                  <a:cubicBezTo>
                    <a:pt x="1258" y="2438"/>
                    <a:pt x="961" y="2296"/>
                    <a:pt x="664" y="2279"/>
                  </a:cubicBezTo>
                  <a:cubicBezTo>
                    <a:pt x="698" y="1784"/>
                    <a:pt x="924" y="1298"/>
                    <a:pt x="1298" y="924"/>
                  </a:cubicBezTo>
                  <a:cubicBezTo>
                    <a:pt x="1652" y="571"/>
                    <a:pt x="2098" y="367"/>
                    <a:pt x="2534" y="367"/>
                  </a:cubicBezTo>
                  <a:cubicBezTo>
                    <a:pt x="2551" y="367"/>
                    <a:pt x="2568" y="367"/>
                    <a:pt x="2586" y="368"/>
                  </a:cubicBezTo>
                  <a:cubicBezTo>
                    <a:pt x="3038" y="385"/>
                    <a:pt x="3496" y="614"/>
                    <a:pt x="3847" y="1005"/>
                  </a:cubicBezTo>
                  <a:cubicBezTo>
                    <a:pt x="4244" y="1450"/>
                    <a:pt x="4443" y="2027"/>
                    <a:pt x="4400" y="2582"/>
                  </a:cubicBezTo>
                  <a:lnTo>
                    <a:pt x="4767" y="2613"/>
                  </a:lnTo>
                  <a:cubicBezTo>
                    <a:pt x="4821" y="1955"/>
                    <a:pt x="4585" y="1281"/>
                    <a:pt x="4120" y="759"/>
                  </a:cubicBezTo>
                  <a:cubicBezTo>
                    <a:pt x="3702" y="297"/>
                    <a:pt x="3149" y="17"/>
                    <a:pt x="2596" y="1"/>
                  </a:cubicBezTo>
                  <a:cubicBezTo>
                    <a:pt x="2584" y="0"/>
                    <a:pt x="2573" y="0"/>
                    <a:pt x="2561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515;p56">
              <a:extLst>
                <a:ext uri="{FF2B5EF4-FFF2-40B4-BE49-F238E27FC236}">
                  <a16:creationId xmlns:a16="http://schemas.microsoft.com/office/drawing/2014/main" id="{3F9EE612-B208-1D0F-2B23-6DB4199ADAC7}"/>
                </a:ext>
              </a:extLst>
            </p:cNvPr>
            <p:cNvSpPr/>
            <p:nvPr/>
          </p:nvSpPr>
          <p:spPr>
            <a:xfrm>
              <a:off x="1951137" y="2162452"/>
              <a:ext cx="37920" cy="77080"/>
            </a:xfrm>
            <a:custGeom>
              <a:avLst/>
              <a:gdLst/>
              <a:ahLst/>
              <a:cxnLst/>
              <a:rect l="l" t="t" r="r" b="b"/>
              <a:pathLst>
                <a:path w="2017" h="4100" extrusionOk="0">
                  <a:moveTo>
                    <a:pt x="1009" y="1"/>
                  </a:moveTo>
                  <a:cubicBezTo>
                    <a:pt x="452" y="1"/>
                    <a:pt x="1" y="918"/>
                    <a:pt x="1" y="2050"/>
                  </a:cubicBezTo>
                  <a:cubicBezTo>
                    <a:pt x="1" y="3183"/>
                    <a:pt x="452" y="4100"/>
                    <a:pt x="1009" y="4100"/>
                  </a:cubicBezTo>
                  <a:cubicBezTo>
                    <a:pt x="1565" y="4100"/>
                    <a:pt x="2017" y="3183"/>
                    <a:pt x="2017" y="2050"/>
                  </a:cubicBezTo>
                  <a:cubicBezTo>
                    <a:pt x="2017" y="918"/>
                    <a:pt x="1565" y="1"/>
                    <a:pt x="1009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516;p56">
              <a:extLst>
                <a:ext uri="{FF2B5EF4-FFF2-40B4-BE49-F238E27FC236}">
                  <a16:creationId xmlns:a16="http://schemas.microsoft.com/office/drawing/2014/main" id="{779A28E3-1F53-0B5A-D4E1-E8F63693B89B}"/>
                </a:ext>
              </a:extLst>
            </p:cNvPr>
            <p:cNvSpPr/>
            <p:nvPr/>
          </p:nvSpPr>
          <p:spPr>
            <a:xfrm>
              <a:off x="2264551" y="2162452"/>
              <a:ext cx="37863" cy="77080"/>
            </a:xfrm>
            <a:custGeom>
              <a:avLst/>
              <a:gdLst/>
              <a:ahLst/>
              <a:cxnLst/>
              <a:rect l="l" t="t" r="r" b="b"/>
              <a:pathLst>
                <a:path w="2014" h="4100" extrusionOk="0">
                  <a:moveTo>
                    <a:pt x="1008" y="1"/>
                  </a:moveTo>
                  <a:cubicBezTo>
                    <a:pt x="453" y="1"/>
                    <a:pt x="0" y="918"/>
                    <a:pt x="0" y="2050"/>
                  </a:cubicBezTo>
                  <a:cubicBezTo>
                    <a:pt x="0" y="3183"/>
                    <a:pt x="453" y="4100"/>
                    <a:pt x="1008" y="4100"/>
                  </a:cubicBezTo>
                  <a:cubicBezTo>
                    <a:pt x="1565" y="4100"/>
                    <a:pt x="2013" y="3183"/>
                    <a:pt x="2013" y="2050"/>
                  </a:cubicBezTo>
                  <a:cubicBezTo>
                    <a:pt x="2013" y="918"/>
                    <a:pt x="1565" y="1"/>
                    <a:pt x="1008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517;p56">
              <a:extLst>
                <a:ext uri="{FF2B5EF4-FFF2-40B4-BE49-F238E27FC236}">
                  <a16:creationId xmlns:a16="http://schemas.microsoft.com/office/drawing/2014/main" id="{B76796FC-21A1-E6E0-894F-2EF4BDD75A93}"/>
                </a:ext>
              </a:extLst>
            </p:cNvPr>
            <p:cNvSpPr/>
            <p:nvPr/>
          </p:nvSpPr>
          <p:spPr>
            <a:xfrm>
              <a:off x="1890225" y="2063977"/>
              <a:ext cx="131544" cy="70368"/>
            </a:xfrm>
            <a:custGeom>
              <a:avLst/>
              <a:gdLst/>
              <a:ahLst/>
              <a:cxnLst/>
              <a:rect l="l" t="t" r="r" b="b"/>
              <a:pathLst>
                <a:path w="6997" h="3743" extrusionOk="0">
                  <a:moveTo>
                    <a:pt x="5247" y="0"/>
                  </a:moveTo>
                  <a:cubicBezTo>
                    <a:pt x="3122" y="0"/>
                    <a:pt x="989" y="1269"/>
                    <a:pt x="1" y="3307"/>
                  </a:cubicBezTo>
                  <a:lnTo>
                    <a:pt x="901" y="3742"/>
                  </a:lnTo>
                  <a:cubicBezTo>
                    <a:pt x="1721" y="2049"/>
                    <a:pt x="3487" y="993"/>
                    <a:pt x="5236" y="993"/>
                  </a:cubicBezTo>
                  <a:cubicBezTo>
                    <a:pt x="5716" y="993"/>
                    <a:pt x="6195" y="1073"/>
                    <a:pt x="6653" y="1240"/>
                  </a:cubicBezTo>
                  <a:lnTo>
                    <a:pt x="6996" y="307"/>
                  </a:lnTo>
                  <a:cubicBezTo>
                    <a:pt x="6430" y="99"/>
                    <a:pt x="5839" y="0"/>
                    <a:pt x="5247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518;p56">
              <a:extLst>
                <a:ext uri="{FF2B5EF4-FFF2-40B4-BE49-F238E27FC236}">
                  <a16:creationId xmlns:a16="http://schemas.microsoft.com/office/drawing/2014/main" id="{28AEE7FD-EED4-FE41-3A2C-9C059D01E6A3}"/>
                </a:ext>
              </a:extLst>
            </p:cNvPr>
            <p:cNvSpPr/>
            <p:nvPr/>
          </p:nvSpPr>
          <p:spPr>
            <a:xfrm>
              <a:off x="2218209" y="2052528"/>
              <a:ext cx="154235" cy="93342"/>
            </a:xfrm>
            <a:custGeom>
              <a:avLst/>
              <a:gdLst/>
              <a:ahLst/>
              <a:cxnLst/>
              <a:rect l="l" t="t" r="r" b="b"/>
              <a:pathLst>
                <a:path w="8204" h="4965" extrusionOk="0">
                  <a:moveTo>
                    <a:pt x="2420" y="1"/>
                  </a:moveTo>
                  <a:cubicBezTo>
                    <a:pt x="1591" y="1"/>
                    <a:pt x="761" y="180"/>
                    <a:pt x="1" y="541"/>
                  </a:cubicBezTo>
                  <a:lnTo>
                    <a:pt x="430" y="1442"/>
                  </a:lnTo>
                  <a:cubicBezTo>
                    <a:pt x="1056" y="1144"/>
                    <a:pt x="1738" y="997"/>
                    <a:pt x="2420" y="997"/>
                  </a:cubicBezTo>
                  <a:cubicBezTo>
                    <a:pt x="3155" y="997"/>
                    <a:pt x="3890" y="1168"/>
                    <a:pt x="4556" y="1509"/>
                  </a:cubicBezTo>
                  <a:cubicBezTo>
                    <a:pt x="5854" y="2173"/>
                    <a:pt x="6855" y="3464"/>
                    <a:pt x="7236" y="4964"/>
                  </a:cubicBezTo>
                  <a:lnTo>
                    <a:pt x="8203" y="4715"/>
                  </a:lnTo>
                  <a:cubicBezTo>
                    <a:pt x="7752" y="2945"/>
                    <a:pt x="6559" y="1414"/>
                    <a:pt x="5011" y="622"/>
                  </a:cubicBezTo>
                  <a:cubicBezTo>
                    <a:pt x="4204" y="208"/>
                    <a:pt x="3312" y="1"/>
                    <a:pt x="2420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519;p56">
              <a:extLst>
                <a:ext uri="{FF2B5EF4-FFF2-40B4-BE49-F238E27FC236}">
                  <a16:creationId xmlns:a16="http://schemas.microsoft.com/office/drawing/2014/main" id="{59DC06BD-75D6-CC4B-7AD8-E73864ECB033}"/>
                </a:ext>
              </a:extLst>
            </p:cNvPr>
            <p:cNvSpPr/>
            <p:nvPr/>
          </p:nvSpPr>
          <p:spPr>
            <a:xfrm>
              <a:off x="1918932" y="1598565"/>
              <a:ext cx="653601" cy="493688"/>
            </a:xfrm>
            <a:custGeom>
              <a:avLst/>
              <a:gdLst/>
              <a:ahLst/>
              <a:cxnLst/>
              <a:rect l="l" t="t" r="r" b="b"/>
              <a:pathLst>
                <a:path w="34766" h="26260" extrusionOk="0">
                  <a:moveTo>
                    <a:pt x="11004" y="1"/>
                  </a:moveTo>
                  <a:lnTo>
                    <a:pt x="10128" y="432"/>
                  </a:lnTo>
                  <a:cubicBezTo>
                    <a:pt x="5530" y="2697"/>
                    <a:pt x="2216" y="5937"/>
                    <a:pt x="1" y="10337"/>
                  </a:cubicBezTo>
                  <a:lnTo>
                    <a:pt x="446" y="10559"/>
                  </a:lnTo>
                  <a:cubicBezTo>
                    <a:pt x="2476" y="6531"/>
                    <a:pt x="5446" y="3497"/>
                    <a:pt x="9515" y="1308"/>
                  </a:cubicBezTo>
                  <a:lnTo>
                    <a:pt x="9515" y="1308"/>
                  </a:lnTo>
                  <a:cubicBezTo>
                    <a:pt x="8635" y="2755"/>
                    <a:pt x="8001" y="4362"/>
                    <a:pt x="7664" y="6015"/>
                  </a:cubicBezTo>
                  <a:lnTo>
                    <a:pt x="7576" y="6436"/>
                  </a:lnTo>
                  <a:lnTo>
                    <a:pt x="7984" y="6301"/>
                  </a:lnTo>
                  <a:cubicBezTo>
                    <a:pt x="10383" y="5498"/>
                    <a:pt x="12894" y="5108"/>
                    <a:pt x="15404" y="5108"/>
                  </a:cubicBezTo>
                  <a:cubicBezTo>
                    <a:pt x="20891" y="5108"/>
                    <a:pt x="26370" y="6971"/>
                    <a:pt x="30650" y="10455"/>
                  </a:cubicBezTo>
                  <a:lnTo>
                    <a:pt x="26131" y="9450"/>
                  </a:lnTo>
                  <a:lnTo>
                    <a:pt x="26806" y="10074"/>
                  </a:lnTo>
                  <a:cubicBezTo>
                    <a:pt x="29250" y="12343"/>
                    <a:pt x="31070" y="15192"/>
                    <a:pt x="32106" y="18354"/>
                  </a:cubicBezTo>
                  <a:lnTo>
                    <a:pt x="28428" y="15677"/>
                  </a:lnTo>
                  <a:lnTo>
                    <a:pt x="29132" y="16782"/>
                  </a:lnTo>
                  <a:cubicBezTo>
                    <a:pt x="29500" y="17359"/>
                    <a:pt x="29951" y="18010"/>
                    <a:pt x="30427" y="18697"/>
                  </a:cubicBezTo>
                  <a:cubicBezTo>
                    <a:pt x="31930" y="20859"/>
                    <a:pt x="33785" y="23522"/>
                    <a:pt x="34185" y="25679"/>
                  </a:cubicBezTo>
                  <a:cubicBezTo>
                    <a:pt x="33029" y="25366"/>
                    <a:pt x="30771" y="23872"/>
                    <a:pt x="27460" y="21232"/>
                  </a:cubicBezTo>
                  <a:lnTo>
                    <a:pt x="26793" y="20700"/>
                  </a:lnTo>
                  <a:lnTo>
                    <a:pt x="26971" y="21414"/>
                  </a:lnTo>
                  <a:cubicBezTo>
                    <a:pt x="27136" y="22066"/>
                    <a:pt x="27315" y="23009"/>
                    <a:pt x="27322" y="23525"/>
                  </a:cubicBezTo>
                  <a:cubicBezTo>
                    <a:pt x="25258" y="22241"/>
                    <a:pt x="23465" y="20508"/>
                    <a:pt x="22117" y="18489"/>
                  </a:cubicBezTo>
                  <a:lnTo>
                    <a:pt x="21681" y="18728"/>
                  </a:lnTo>
                  <a:lnTo>
                    <a:pt x="22652" y="20946"/>
                  </a:lnTo>
                  <a:cubicBezTo>
                    <a:pt x="18462" y="20393"/>
                    <a:pt x="14437" y="18340"/>
                    <a:pt x="11544" y="15265"/>
                  </a:cubicBezTo>
                  <a:lnTo>
                    <a:pt x="10604" y="14268"/>
                  </a:lnTo>
                  <a:lnTo>
                    <a:pt x="11133" y="15532"/>
                  </a:lnTo>
                  <a:cubicBezTo>
                    <a:pt x="11810" y="17160"/>
                    <a:pt x="12856" y="18610"/>
                    <a:pt x="14174" y="19766"/>
                  </a:cubicBezTo>
                  <a:cubicBezTo>
                    <a:pt x="9137" y="18842"/>
                    <a:pt x="4458" y="16324"/>
                    <a:pt x="918" y="12612"/>
                  </a:cubicBezTo>
                  <a:lnTo>
                    <a:pt x="557" y="12956"/>
                  </a:lnTo>
                  <a:cubicBezTo>
                    <a:pt x="4390" y="16975"/>
                    <a:pt x="9528" y="19625"/>
                    <a:pt x="15027" y="20410"/>
                  </a:cubicBezTo>
                  <a:lnTo>
                    <a:pt x="16005" y="20552"/>
                  </a:lnTo>
                  <a:lnTo>
                    <a:pt x="15212" y="19965"/>
                  </a:lnTo>
                  <a:cubicBezTo>
                    <a:pt x="14002" y="19068"/>
                    <a:pt x="12994" y="17939"/>
                    <a:pt x="12242" y="16645"/>
                  </a:cubicBezTo>
                  <a:lnTo>
                    <a:pt x="12242" y="16645"/>
                  </a:lnTo>
                  <a:cubicBezTo>
                    <a:pt x="15205" y="19324"/>
                    <a:pt x="19062" y="21071"/>
                    <a:pt x="23027" y="21495"/>
                  </a:cubicBezTo>
                  <a:lnTo>
                    <a:pt x="23455" y="21540"/>
                  </a:lnTo>
                  <a:lnTo>
                    <a:pt x="22973" y="20440"/>
                  </a:lnTo>
                  <a:lnTo>
                    <a:pt x="22973" y="20440"/>
                  </a:lnTo>
                  <a:cubicBezTo>
                    <a:pt x="24230" y="21904"/>
                    <a:pt x="25730" y="23165"/>
                    <a:pt x="27386" y="24149"/>
                  </a:cubicBezTo>
                  <a:lnTo>
                    <a:pt x="27628" y="24291"/>
                  </a:lnTo>
                  <a:lnTo>
                    <a:pt x="27740" y="24034"/>
                  </a:lnTo>
                  <a:cubicBezTo>
                    <a:pt x="27908" y="23650"/>
                    <a:pt x="27757" y="22682"/>
                    <a:pt x="27615" y="21991"/>
                  </a:cubicBezTo>
                  <a:lnTo>
                    <a:pt x="27615" y="21991"/>
                  </a:lnTo>
                  <a:cubicBezTo>
                    <a:pt x="29978" y="23859"/>
                    <a:pt x="33036" y="26124"/>
                    <a:pt x="34465" y="26236"/>
                  </a:cubicBezTo>
                  <a:lnTo>
                    <a:pt x="34765" y="26259"/>
                  </a:lnTo>
                  <a:lnTo>
                    <a:pt x="34765" y="26259"/>
                  </a:lnTo>
                  <a:lnTo>
                    <a:pt x="34731" y="25956"/>
                  </a:lnTo>
                  <a:cubicBezTo>
                    <a:pt x="34462" y="23619"/>
                    <a:pt x="32453" y="20734"/>
                    <a:pt x="30838" y="18411"/>
                  </a:cubicBezTo>
                  <a:cubicBezTo>
                    <a:pt x="30662" y="18162"/>
                    <a:pt x="30491" y="17915"/>
                    <a:pt x="30329" y="17676"/>
                  </a:cubicBezTo>
                  <a:lnTo>
                    <a:pt x="30329" y="17676"/>
                  </a:lnTo>
                  <a:lnTo>
                    <a:pt x="32999" y="19621"/>
                  </a:lnTo>
                  <a:lnTo>
                    <a:pt x="32800" y="18926"/>
                  </a:lnTo>
                  <a:cubicBezTo>
                    <a:pt x="31873" y="15680"/>
                    <a:pt x="30147" y="12724"/>
                    <a:pt x="27780" y="10326"/>
                  </a:cubicBezTo>
                  <a:lnTo>
                    <a:pt x="27780" y="10326"/>
                  </a:lnTo>
                  <a:lnTo>
                    <a:pt x="32459" y="11369"/>
                  </a:lnTo>
                  <a:lnTo>
                    <a:pt x="32459" y="11369"/>
                  </a:lnTo>
                  <a:lnTo>
                    <a:pt x="31742" y="10731"/>
                  </a:lnTo>
                  <a:cubicBezTo>
                    <a:pt x="27269" y="6750"/>
                    <a:pt x="21336" y="4611"/>
                    <a:pt x="15395" y="4611"/>
                  </a:cubicBezTo>
                  <a:cubicBezTo>
                    <a:pt x="12980" y="4611"/>
                    <a:pt x="10564" y="4964"/>
                    <a:pt x="8244" y="5691"/>
                  </a:cubicBezTo>
                  <a:cubicBezTo>
                    <a:pt x="8658" y="3948"/>
                    <a:pt x="9414" y="2263"/>
                    <a:pt x="10442" y="799"/>
                  </a:cubicBezTo>
                  <a:lnTo>
                    <a:pt x="11004" y="1"/>
                  </a:ln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520;p56">
              <a:extLst>
                <a:ext uri="{FF2B5EF4-FFF2-40B4-BE49-F238E27FC236}">
                  <a16:creationId xmlns:a16="http://schemas.microsoft.com/office/drawing/2014/main" id="{9D1C54DB-9BA5-0883-7975-24A4B3AC7DB5}"/>
                </a:ext>
              </a:extLst>
            </p:cNvPr>
            <p:cNvSpPr/>
            <p:nvPr/>
          </p:nvSpPr>
          <p:spPr>
            <a:xfrm>
              <a:off x="1706624" y="1786734"/>
              <a:ext cx="217347" cy="399331"/>
            </a:xfrm>
            <a:custGeom>
              <a:avLst/>
              <a:gdLst/>
              <a:ahLst/>
              <a:cxnLst/>
              <a:rect l="l" t="t" r="r" b="b"/>
              <a:pathLst>
                <a:path w="11561" h="21241" extrusionOk="0">
                  <a:moveTo>
                    <a:pt x="9309" y="1"/>
                  </a:moveTo>
                  <a:cubicBezTo>
                    <a:pt x="6198" y="1"/>
                    <a:pt x="3094" y="1078"/>
                    <a:pt x="681" y="3051"/>
                  </a:cubicBezTo>
                  <a:lnTo>
                    <a:pt x="0" y="3611"/>
                  </a:lnTo>
                  <a:lnTo>
                    <a:pt x="873" y="3493"/>
                  </a:lnTo>
                  <a:cubicBezTo>
                    <a:pt x="1123" y="3459"/>
                    <a:pt x="1374" y="3443"/>
                    <a:pt x="1627" y="3443"/>
                  </a:cubicBezTo>
                  <a:cubicBezTo>
                    <a:pt x="2333" y="3443"/>
                    <a:pt x="3040" y="3573"/>
                    <a:pt x="3699" y="3824"/>
                  </a:cubicBezTo>
                  <a:cubicBezTo>
                    <a:pt x="2478" y="4495"/>
                    <a:pt x="1686" y="6049"/>
                    <a:pt x="1393" y="8368"/>
                  </a:cubicBezTo>
                  <a:cubicBezTo>
                    <a:pt x="927" y="12057"/>
                    <a:pt x="1271" y="16750"/>
                    <a:pt x="2333" y="21240"/>
                  </a:cubicBezTo>
                  <a:lnTo>
                    <a:pt x="2818" y="21125"/>
                  </a:lnTo>
                  <a:cubicBezTo>
                    <a:pt x="1771" y="16689"/>
                    <a:pt x="1430" y="12063"/>
                    <a:pt x="1888" y="8429"/>
                  </a:cubicBezTo>
                  <a:cubicBezTo>
                    <a:pt x="2104" y="6726"/>
                    <a:pt x="2714" y="4585"/>
                    <a:pt x="4400" y="4067"/>
                  </a:cubicBezTo>
                  <a:lnTo>
                    <a:pt x="4993" y="3885"/>
                  </a:lnTo>
                  <a:lnTo>
                    <a:pt x="4437" y="3605"/>
                  </a:lnTo>
                  <a:cubicBezTo>
                    <a:pt x="3577" y="3173"/>
                    <a:pt x="2610" y="2944"/>
                    <a:pt x="1642" y="2944"/>
                  </a:cubicBezTo>
                  <a:cubicBezTo>
                    <a:pt x="3860" y="1357"/>
                    <a:pt x="6582" y="500"/>
                    <a:pt x="9306" y="500"/>
                  </a:cubicBezTo>
                  <a:cubicBezTo>
                    <a:pt x="10031" y="500"/>
                    <a:pt x="10756" y="561"/>
                    <a:pt x="11472" y="685"/>
                  </a:cubicBezTo>
                  <a:lnTo>
                    <a:pt x="11561" y="193"/>
                  </a:lnTo>
                  <a:cubicBezTo>
                    <a:pt x="10816" y="64"/>
                    <a:pt x="10063" y="1"/>
                    <a:pt x="9309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521;p56">
              <a:extLst>
                <a:ext uri="{FF2B5EF4-FFF2-40B4-BE49-F238E27FC236}">
                  <a16:creationId xmlns:a16="http://schemas.microsoft.com/office/drawing/2014/main" id="{5958CEB3-6093-7F42-1376-AEBBB9CC47CB}"/>
                </a:ext>
              </a:extLst>
            </p:cNvPr>
            <p:cNvSpPr/>
            <p:nvPr/>
          </p:nvSpPr>
          <p:spPr>
            <a:xfrm>
              <a:off x="1750729" y="1837569"/>
              <a:ext cx="186609" cy="349304"/>
            </a:xfrm>
            <a:custGeom>
              <a:avLst/>
              <a:gdLst/>
              <a:ahLst/>
              <a:cxnLst/>
              <a:rect l="l" t="t" r="r" b="b"/>
              <a:pathLst>
                <a:path w="9926" h="18580" extrusionOk="0">
                  <a:moveTo>
                    <a:pt x="9444" y="0"/>
                  </a:moveTo>
                  <a:cubicBezTo>
                    <a:pt x="8577" y="2994"/>
                    <a:pt x="6740" y="6399"/>
                    <a:pt x="4572" y="9059"/>
                  </a:cubicBezTo>
                  <a:lnTo>
                    <a:pt x="4572" y="9059"/>
                  </a:lnTo>
                  <a:lnTo>
                    <a:pt x="4808" y="6375"/>
                  </a:lnTo>
                  <a:lnTo>
                    <a:pt x="4320" y="6288"/>
                  </a:lnTo>
                  <a:cubicBezTo>
                    <a:pt x="3207" y="10411"/>
                    <a:pt x="1754" y="14480"/>
                    <a:pt x="1" y="18374"/>
                  </a:cubicBezTo>
                  <a:lnTo>
                    <a:pt x="456" y="18580"/>
                  </a:lnTo>
                  <a:cubicBezTo>
                    <a:pt x="1865" y="15448"/>
                    <a:pt x="3078" y="12208"/>
                    <a:pt x="4083" y="8917"/>
                  </a:cubicBezTo>
                  <a:lnTo>
                    <a:pt x="4083" y="8917"/>
                  </a:lnTo>
                  <a:lnTo>
                    <a:pt x="3939" y="10566"/>
                  </a:lnTo>
                  <a:lnTo>
                    <a:pt x="4441" y="9990"/>
                  </a:lnTo>
                  <a:cubicBezTo>
                    <a:pt x="6872" y="7201"/>
                    <a:pt x="8972" y="3426"/>
                    <a:pt x="9926" y="139"/>
                  </a:cubicBezTo>
                  <a:lnTo>
                    <a:pt x="9444" y="0"/>
                  </a:ln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522;p56">
              <a:extLst>
                <a:ext uri="{FF2B5EF4-FFF2-40B4-BE49-F238E27FC236}">
                  <a16:creationId xmlns:a16="http://schemas.microsoft.com/office/drawing/2014/main" id="{BBADF3C6-4F4E-0D59-43B2-581F8E29FF6C}"/>
                </a:ext>
              </a:extLst>
            </p:cNvPr>
            <p:cNvSpPr/>
            <p:nvPr/>
          </p:nvSpPr>
          <p:spPr>
            <a:xfrm>
              <a:off x="2470543" y="2036830"/>
              <a:ext cx="71816" cy="153784"/>
            </a:xfrm>
            <a:custGeom>
              <a:avLst/>
              <a:gdLst/>
              <a:ahLst/>
              <a:cxnLst/>
              <a:rect l="l" t="t" r="r" b="b"/>
              <a:pathLst>
                <a:path w="3820" h="8180" extrusionOk="0">
                  <a:moveTo>
                    <a:pt x="492" y="1"/>
                  </a:moveTo>
                  <a:lnTo>
                    <a:pt x="0" y="85"/>
                  </a:lnTo>
                  <a:cubicBezTo>
                    <a:pt x="414" y="2462"/>
                    <a:pt x="1072" y="4575"/>
                    <a:pt x="1766" y="6814"/>
                  </a:cubicBezTo>
                  <a:cubicBezTo>
                    <a:pt x="1885" y="7202"/>
                    <a:pt x="2006" y="7593"/>
                    <a:pt x="2121" y="7950"/>
                  </a:cubicBezTo>
                  <a:lnTo>
                    <a:pt x="2292" y="8180"/>
                  </a:lnTo>
                  <a:lnTo>
                    <a:pt x="2559" y="8129"/>
                  </a:lnTo>
                  <a:cubicBezTo>
                    <a:pt x="2873" y="7859"/>
                    <a:pt x="3820" y="4158"/>
                    <a:pt x="3284" y="1730"/>
                  </a:cubicBezTo>
                  <a:lnTo>
                    <a:pt x="3284" y="1730"/>
                  </a:lnTo>
                  <a:lnTo>
                    <a:pt x="2795" y="1838"/>
                  </a:lnTo>
                  <a:cubicBezTo>
                    <a:pt x="3203" y="3669"/>
                    <a:pt x="2728" y="6103"/>
                    <a:pt x="2411" y="7209"/>
                  </a:cubicBezTo>
                  <a:cubicBezTo>
                    <a:pt x="2353" y="7027"/>
                    <a:pt x="2296" y="6848"/>
                    <a:pt x="2242" y="6666"/>
                  </a:cubicBezTo>
                  <a:cubicBezTo>
                    <a:pt x="1551" y="4444"/>
                    <a:pt x="900" y="2347"/>
                    <a:pt x="492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523;p56">
              <a:extLst>
                <a:ext uri="{FF2B5EF4-FFF2-40B4-BE49-F238E27FC236}">
                  <a16:creationId xmlns:a16="http://schemas.microsoft.com/office/drawing/2014/main" id="{EFC7ACE7-671B-729B-0904-A219975EB365}"/>
                </a:ext>
              </a:extLst>
            </p:cNvPr>
            <p:cNvSpPr/>
            <p:nvPr/>
          </p:nvSpPr>
          <p:spPr>
            <a:xfrm>
              <a:off x="1979280" y="2740984"/>
              <a:ext cx="301702" cy="77024"/>
            </a:xfrm>
            <a:custGeom>
              <a:avLst/>
              <a:gdLst/>
              <a:ahLst/>
              <a:cxnLst/>
              <a:rect l="l" t="t" r="r" b="b"/>
              <a:pathLst>
                <a:path w="16048" h="4097" extrusionOk="0">
                  <a:moveTo>
                    <a:pt x="15703" y="1"/>
                  </a:moveTo>
                  <a:cubicBezTo>
                    <a:pt x="13839" y="2246"/>
                    <a:pt x="10984" y="3608"/>
                    <a:pt x="8068" y="3645"/>
                  </a:cubicBezTo>
                  <a:cubicBezTo>
                    <a:pt x="8023" y="3646"/>
                    <a:pt x="7979" y="3646"/>
                    <a:pt x="7934" y="3646"/>
                  </a:cubicBezTo>
                  <a:cubicBezTo>
                    <a:pt x="5057" y="3646"/>
                    <a:pt x="2230" y="2364"/>
                    <a:pt x="338" y="203"/>
                  </a:cubicBezTo>
                  <a:lnTo>
                    <a:pt x="0" y="496"/>
                  </a:lnTo>
                  <a:cubicBezTo>
                    <a:pt x="1979" y="2758"/>
                    <a:pt x="4939" y="4096"/>
                    <a:pt x="7943" y="4096"/>
                  </a:cubicBezTo>
                  <a:cubicBezTo>
                    <a:pt x="7987" y="4096"/>
                    <a:pt x="8031" y="4093"/>
                    <a:pt x="8071" y="4093"/>
                  </a:cubicBezTo>
                  <a:cubicBezTo>
                    <a:pt x="11119" y="4056"/>
                    <a:pt x="14102" y="2634"/>
                    <a:pt x="16047" y="287"/>
                  </a:cubicBezTo>
                  <a:lnTo>
                    <a:pt x="15703" y="1"/>
                  </a:ln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524;p56">
              <a:extLst>
                <a:ext uri="{FF2B5EF4-FFF2-40B4-BE49-F238E27FC236}">
                  <a16:creationId xmlns:a16="http://schemas.microsoft.com/office/drawing/2014/main" id="{59D2FF86-2738-7E89-C7F8-72E68D9B2867}"/>
                </a:ext>
              </a:extLst>
            </p:cNvPr>
            <p:cNvSpPr/>
            <p:nvPr/>
          </p:nvSpPr>
          <p:spPr>
            <a:xfrm>
              <a:off x="1957792" y="2762604"/>
              <a:ext cx="343100" cy="94263"/>
            </a:xfrm>
            <a:custGeom>
              <a:avLst/>
              <a:gdLst/>
              <a:ahLst/>
              <a:cxnLst/>
              <a:rect l="l" t="t" r="r" b="b"/>
              <a:pathLst>
                <a:path w="18250" h="5014" extrusionOk="0">
                  <a:moveTo>
                    <a:pt x="331" y="1"/>
                  </a:moveTo>
                  <a:lnTo>
                    <a:pt x="1" y="304"/>
                  </a:lnTo>
                  <a:cubicBezTo>
                    <a:pt x="2610" y="3139"/>
                    <a:pt x="5961" y="4852"/>
                    <a:pt x="9200" y="5000"/>
                  </a:cubicBezTo>
                  <a:cubicBezTo>
                    <a:pt x="9366" y="5010"/>
                    <a:pt x="9535" y="5014"/>
                    <a:pt x="9703" y="5014"/>
                  </a:cubicBezTo>
                  <a:cubicBezTo>
                    <a:pt x="12943" y="5014"/>
                    <a:pt x="16854" y="3608"/>
                    <a:pt x="18249" y="382"/>
                  </a:cubicBezTo>
                  <a:lnTo>
                    <a:pt x="17838" y="203"/>
                  </a:lnTo>
                  <a:cubicBezTo>
                    <a:pt x="16520" y="3246"/>
                    <a:pt x="12790" y="4565"/>
                    <a:pt x="9693" y="4565"/>
                  </a:cubicBezTo>
                  <a:cubicBezTo>
                    <a:pt x="9534" y="4565"/>
                    <a:pt x="9376" y="4562"/>
                    <a:pt x="9221" y="4555"/>
                  </a:cubicBezTo>
                  <a:cubicBezTo>
                    <a:pt x="6099" y="4410"/>
                    <a:pt x="2859" y="2748"/>
                    <a:pt x="331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1525;p56">
            <a:extLst>
              <a:ext uri="{FF2B5EF4-FFF2-40B4-BE49-F238E27FC236}">
                <a16:creationId xmlns:a16="http://schemas.microsoft.com/office/drawing/2014/main" id="{8CE0599D-EAAE-605F-7B86-541E00B41D25}"/>
              </a:ext>
            </a:extLst>
          </p:cNvPr>
          <p:cNvSpPr/>
          <p:nvPr/>
        </p:nvSpPr>
        <p:spPr>
          <a:xfrm>
            <a:off x="3868002" y="1713903"/>
            <a:ext cx="1481700" cy="14817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1526;p56">
            <a:extLst>
              <a:ext uri="{FF2B5EF4-FFF2-40B4-BE49-F238E27FC236}">
                <a16:creationId xmlns:a16="http://schemas.microsoft.com/office/drawing/2014/main" id="{E3C52206-8FE4-6F7D-54A2-AD924065C985}"/>
              </a:ext>
            </a:extLst>
          </p:cNvPr>
          <p:cNvGrpSpPr/>
          <p:nvPr/>
        </p:nvGrpSpPr>
        <p:grpSpPr>
          <a:xfrm>
            <a:off x="4110085" y="1796635"/>
            <a:ext cx="1071844" cy="1550229"/>
            <a:chOff x="4036055" y="1568334"/>
            <a:chExt cx="1071844" cy="1550229"/>
          </a:xfrm>
        </p:grpSpPr>
        <p:grpSp>
          <p:nvGrpSpPr>
            <p:cNvPr id="210" name="Google Shape;1527;p56">
              <a:extLst>
                <a:ext uri="{FF2B5EF4-FFF2-40B4-BE49-F238E27FC236}">
                  <a16:creationId xmlns:a16="http://schemas.microsoft.com/office/drawing/2014/main" id="{761BBE24-AD1D-54F1-A5E6-4213A42E7A66}"/>
                </a:ext>
              </a:extLst>
            </p:cNvPr>
            <p:cNvGrpSpPr/>
            <p:nvPr/>
          </p:nvGrpSpPr>
          <p:grpSpPr>
            <a:xfrm>
              <a:off x="4036055" y="1568334"/>
              <a:ext cx="1071844" cy="1550229"/>
              <a:chOff x="6469980" y="1568334"/>
              <a:chExt cx="1071844" cy="1550229"/>
            </a:xfrm>
          </p:grpSpPr>
          <p:sp>
            <p:nvSpPr>
              <p:cNvPr id="221" name="Google Shape;1528;p56">
                <a:extLst>
                  <a:ext uri="{FF2B5EF4-FFF2-40B4-BE49-F238E27FC236}">
                    <a16:creationId xmlns:a16="http://schemas.microsoft.com/office/drawing/2014/main" id="{42841D27-751E-D2B5-93A7-5038F54CC260}"/>
                  </a:ext>
                </a:extLst>
              </p:cNvPr>
              <p:cNvSpPr/>
              <p:nvPr/>
            </p:nvSpPr>
            <p:spPr>
              <a:xfrm>
                <a:off x="6608536" y="1751766"/>
                <a:ext cx="795936" cy="880536"/>
              </a:xfrm>
              <a:custGeom>
                <a:avLst/>
                <a:gdLst/>
                <a:ahLst/>
                <a:cxnLst/>
                <a:rect l="l" t="t" r="r" b="b"/>
                <a:pathLst>
                  <a:path w="42337" h="46837" extrusionOk="0">
                    <a:moveTo>
                      <a:pt x="21168" y="0"/>
                    </a:moveTo>
                    <a:cubicBezTo>
                      <a:pt x="9476" y="0"/>
                      <a:pt x="0" y="9378"/>
                      <a:pt x="0" y="20945"/>
                    </a:cubicBezTo>
                    <a:cubicBezTo>
                      <a:pt x="0" y="38422"/>
                      <a:pt x="9476" y="46837"/>
                      <a:pt x="21168" y="46837"/>
                    </a:cubicBezTo>
                    <a:cubicBezTo>
                      <a:pt x="32860" y="46837"/>
                      <a:pt x="42337" y="39356"/>
                      <a:pt x="42337" y="20945"/>
                    </a:cubicBezTo>
                    <a:cubicBezTo>
                      <a:pt x="42337" y="9378"/>
                      <a:pt x="32860" y="0"/>
                      <a:pt x="21168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529;p56">
                <a:extLst>
                  <a:ext uri="{FF2B5EF4-FFF2-40B4-BE49-F238E27FC236}">
                    <a16:creationId xmlns:a16="http://schemas.microsoft.com/office/drawing/2014/main" id="{B0C327EB-8226-D35B-60FD-F87CF3800744}"/>
                  </a:ext>
                </a:extLst>
              </p:cNvPr>
              <p:cNvSpPr/>
              <p:nvPr/>
            </p:nvSpPr>
            <p:spPr>
              <a:xfrm>
                <a:off x="6869913" y="2474532"/>
                <a:ext cx="273164" cy="541158"/>
              </a:xfrm>
              <a:custGeom>
                <a:avLst/>
                <a:gdLst/>
                <a:ahLst/>
                <a:cxnLst/>
                <a:rect l="l" t="t" r="r" b="b"/>
                <a:pathLst>
                  <a:path w="14530" h="28785" extrusionOk="0">
                    <a:moveTo>
                      <a:pt x="0" y="1"/>
                    </a:moveTo>
                    <a:lnTo>
                      <a:pt x="0" y="28785"/>
                    </a:lnTo>
                    <a:lnTo>
                      <a:pt x="14530" y="28785"/>
                    </a:lnTo>
                    <a:lnTo>
                      <a:pt x="14530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530;p56">
                <a:extLst>
                  <a:ext uri="{FF2B5EF4-FFF2-40B4-BE49-F238E27FC236}">
                    <a16:creationId xmlns:a16="http://schemas.microsoft.com/office/drawing/2014/main" id="{B8728E93-30C9-80AF-CDA9-C9B50D9ADAFB}"/>
                  </a:ext>
                </a:extLst>
              </p:cNvPr>
              <p:cNvSpPr/>
              <p:nvPr/>
            </p:nvSpPr>
            <p:spPr>
              <a:xfrm>
                <a:off x="6595715" y="2706712"/>
                <a:ext cx="833799" cy="411852"/>
              </a:xfrm>
              <a:custGeom>
                <a:avLst/>
                <a:gdLst/>
                <a:ahLst/>
                <a:cxnLst/>
                <a:rect l="l" t="t" r="r" b="b"/>
                <a:pathLst>
                  <a:path w="44351" h="21907" extrusionOk="0">
                    <a:moveTo>
                      <a:pt x="21850" y="0"/>
                    </a:moveTo>
                    <a:cubicBezTo>
                      <a:pt x="9953" y="0"/>
                      <a:pt x="1" y="15285"/>
                      <a:pt x="1" y="21670"/>
                    </a:cubicBezTo>
                    <a:lnTo>
                      <a:pt x="21850" y="21907"/>
                    </a:lnTo>
                    <a:lnTo>
                      <a:pt x="43703" y="21907"/>
                    </a:lnTo>
                    <a:cubicBezTo>
                      <a:pt x="44350" y="16435"/>
                      <a:pt x="33839" y="0"/>
                      <a:pt x="21850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531;p56">
                <a:extLst>
                  <a:ext uri="{FF2B5EF4-FFF2-40B4-BE49-F238E27FC236}">
                    <a16:creationId xmlns:a16="http://schemas.microsoft.com/office/drawing/2014/main" id="{8626D829-F280-7CB1-DB7A-6996284E398B}"/>
                  </a:ext>
                </a:extLst>
              </p:cNvPr>
              <p:cNvSpPr/>
              <p:nvPr/>
            </p:nvSpPr>
            <p:spPr>
              <a:xfrm>
                <a:off x="6469980" y="2171927"/>
                <a:ext cx="208793" cy="223701"/>
              </a:xfrm>
              <a:custGeom>
                <a:avLst/>
                <a:gdLst/>
                <a:ahLst/>
                <a:cxnLst/>
                <a:rect l="l" t="t" r="r" b="b"/>
                <a:pathLst>
                  <a:path w="11106" h="11899" extrusionOk="0">
                    <a:moveTo>
                      <a:pt x="5011" y="0"/>
                    </a:moveTo>
                    <a:cubicBezTo>
                      <a:pt x="4515" y="0"/>
                      <a:pt x="4019" y="94"/>
                      <a:pt x="3540" y="292"/>
                    </a:cubicBezTo>
                    <a:cubicBezTo>
                      <a:pt x="1086" y="1307"/>
                      <a:pt x="0" y="4662"/>
                      <a:pt x="1109" y="7786"/>
                    </a:cubicBezTo>
                    <a:cubicBezTo>
                      <a:pt x="2004" y="10301"/>
                      <a:pt x="4050" y="11899"/>
                      <a:pt x="6093" y="11899"/>
                    </a:cubicBezTo>
                    <a:cubicBezTo>
                      <a:pt x="6589" y="11899"/>
                      <a:pt x="7086" y="11804"/>
                      <a:pt x="7565" y="11606"/>
                    </a:cubicBezTo>
                    <a:cubicBezTo>
                      <a:pt x="10020" y="10595"/>
                      <a:pt x="11105" y="7237"/>
                      <a:pt x="9997" y="4115"/>
                    </a:cubicBezTo>
                    <a:cubicBezTo>
                      <a:pt x="9101" y="1600"/>
                      <a:pt x="7055" y="0"/>
                      <a:pt x="5011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532;p56">
                <a:extLst>
                  <a:ext uri="{FF2B5EF4-FFF2-40B4-BE49-F238E27FC236}">
                    <a16:creationId xmlns:a16="http://schemas.microsoft.com/office/drawing/2014/main" id="{8223A583-FCCD-DFF0-8D93-D5A666F6A2CC}"/>
                  </a:ext>
                </a:extLst>
              </p:cNvPr>
              <p:cNvSpPr/>
              <p:nvPr/>
            </p:nvSpPr>
            <p:spPr>
              <a:xfrm>
                <a:off x="7333032" y="2162414"/>
                <a:ext cx="208793" cy="223701"/>
              </a:xfrm>
              <a:custGeom>
                <a:avLst/>
                <a:gdLst/>
                <a:ahLst/>
                <a:cxnLst/>
                <a:rect l="l" t="t" r="r" b="b"/>
                <a:pathLst>
                  <a:path w="11106" h="11899" extrusionOk="0">
                    <a:moveTo>
                      <a:pt x="6095" y="0"/>
                    </a:moveTo>
                    <a:cubicBezTo>
                      <a:pt x="4051" y="0"/>
                      <a:pt x="2005" y="1600"/>
                      <a:pt x="1109" y="4116"/>
                    </a:cubicBezTo>
                    <a:cubicBezTo>
                      <a:pt x="0" y="7237"/>
                      <a:pt x="1089" y="10595"/>
                      <a:pt x="3540" y="11606"/>
                    </a:cubicBezTo>
                    <a:cubicBezTo>
                      <a:pt x="4020" y="11805"/>
                      <a:pt x="4516" y="11899"/>
                      <a:pt x="5012" y="11899"/>
                    </a:cubicBezTo>
                    <a:cubicBezTo>
                      <a:pt x="7055" y="11899"/>
                      <a:pt x="9101" y="10301"/>
                      <a:pt x="9996" y="7787"/>
                    </a:cubicBezTo>
                    <a:cubicBezTo>
                      <a:pt x="11105" y="4662"/>
                      <a:pt x="10019" y="1307"/>
                      <a:pt x="7565" y="293"/>
                    </a:cubicBezTo>
                    <a:cubicBezTo>
                      <a:pt x="7086" y="95"/>
                      <a:pt x="6590" y="0"/>
                      <a:pt x="6095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533;p56">
                <a:extLst>
                  <a:ext uri="{FF2B5EF4-FFF2-40B4-BE49-F238E27FC236}">
                    <a16:creationId xmlns:a16="http://schemas.microsoft.com/office/drawing/2014/main" id="{B38E7715-45A7-7A41-7EE7-1E4B7AF443A2}"/>
                  </a:ext>
                </a:extLst>
              </p:cNvPr>
              <p:cNvSpPr/>
              <p:nvPr/>
            </p:nvSpPr>
            <p:spPr>
              <a:xfrm>
                <a:off x="6802590" y="2133425"/>
                <a:ext cx="40006" cy="81404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4330" extrusionOk="0">
                    <a:moveTo>
                      <a:pt x="1063" y="0"/>
                    </a:moveTo>
                    <a:cubicBezTo>
                      <a:pt x="477" y="0"/>
                      <a:pt x="1" y="968"/>
                      <a:pt x="1" y="2165"/>
                    </a:cubicBezTo>
                    <a:cubicBezTo>
                      <a:pt x="1" y="3361"/>
                      <a:pt x="477" y="4329"/>
                      <a:pt x="1063" y="4329"/>
                    </a:cubicBezTo>
                    <a:cubicBezTo>
                      <a:pt x="1650" y="4329"/>
                      <a:pt x="2128" y="3361"/>
                      <a:pt x="2128" y="2165"/>
                    </a:cubicBezTo>
                    <a:cubicBezTo>
                      <a:pt x="2128" y="968"/>
                      <a:pt x="1650" y="0"/>
                      <a:pt x="1063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534;p56">
                <a:extLst>
                  <a:ext uri="{FF2B5EF4-FFF2-40B4-BE49-F238E27FC236}">
                    <a16:creationId xmlns:a16="http://schemas.microsoft.com/office/drawing/2014/main" id="{96CE3D1E-F04F-D352-9B6B-F38254FBDBBD}"/>
                  </a:ext>
                </a:extLst>
              </p:cNvPr>
              <p:cNvSpPr/>
              <p:nvPr/>
            </p:nvSpPr>
            <p:spPr>
              <a:xfrm>
                <a:off x="7133508" y="2133425"/>
                <a:ext cx="40006" cy="81404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4330" extrusionOk="0">
                    <a:moveTo>
                      <a:pt x="1066" y="0"/>
                    </a:moveTo>
                    <a:cubicBezTo>
                      <a:pt x="476" y="0"/>
                      <a:pt x="0" y="968"/>
                      <a:pt x="0" y="2165"/>
                    </a:cubicBezTo>
                    <a:cubicBezTo>
                      <a:pt x="0" y="3361"/>
                      <a:pt x="476" y="4329"/>
                      <a:pt x="1066" y="4329"/>
                    </a:cubicBezTo>
                    <a:cubicBezTo>
                      <a:pt x="1652" y="4329"/>
                      <a:pt x="2127" y="3361"/>
                      <a:pt x="2127" y="2165"/>
                    </a:cubicBezTo>
                    <a:cubicBezTo>
                      <a:pt x="2127" y="968"/>
                      <a:pt x="1652" y="0"/>
                      <a:pt x="1066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535;p56">
                <a:extLst>
                  <a:ext uri="{FF2B5EF4-FFF2-40B4-BE49-F238E27FC236}">
                    <a16:creationId xmlns:a16="http://schemas.microsoft.com/office/drawing/2014/main" id="{54FEDF5B-7887-E64B-FA7C-0ACC07FC8D05}"/>
                  </a:ext>
                </a:extLst>
              </p:cNvPr>
              <p:cNvSpPr/>
              <p:nvPr/>
            </p:nvSpPr>
            <p:spPr>
              <a:xfrm>
                <a:off x="6943496" y="2196875"/>
                <a:ext cx="121580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6467" h="7246" extrusionOk="0">
                    <a:moveTo>
                      <a:pt x="3233" y="0"/>
                    </a:moveTo>
                    <a:cubicBezTo>
                      <a:pt x="1942" y="263"/>
                      <a:pt x="1" y="6213"/>
                      <a:pt x="745" y="6851"/>
                    </a:cubicBezTo>
                    <a:cubicBezTo>
                      <a:pt x="1054" y="7114"/>
                      <a:pt x="2143" y="7245"/>
                      <a:pt x="3233" y="7245"/>
                    </a:cubicBezTo>
                    <a:cubicBezTo>
                      <a:pt x="4323" y="7245"/>
                      <a:pt x="5413" y="7114"/>
                      <a:pt x="5721" y="6851"/>
                    </a:cubicBezTo>
                    <a:cubicBezTo>
                      <a:pt x="6466" y="6213"/>
                      <a:pt x="4524" y="263"/>
                      <a:pt x="3233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536;p56">
                <a:extLst>
                  <a:ext uri="{FF2B5EF4-FFF2-40B4-BE49-F238E27FC236}">
                    <a16:creationId xmlns:a16="http://schemas.microsoft.com/office/drawing/2014/main" id="{84864AFC-E243-F902-C33B-55CF7856B52C}"/>
                  </a:ext>
                </a:extLst>
              </p:cNvPr>
              <p:cNvSpPr/>
              <p:nvPr/>
            </p:nvSpPr>
            <p:spPr>
              <a:xfrm>
                <a:off x="6894691" y="1706176"/>
                <a:ext cx="74542" cy="230714"/>
              </a:xfrm>
              <a:custGeom>
                <a:avLst/>
                <a:gdLst/>
                <a:ahLst/>
                <a:cxnLst/>
                <a:rect l="l" t="t" r="r" b="b"/>
                <a:pathLst>
                  <a:path w="3965" h="12272" extrusionOk="0">
                    <a:moveTo>
                      <a:pt x="3715" y="0"/>
                    </a:moveTo>
                    <a:cubicBezTo>
                      <a:pt x="3670" y="0"/>
                      <a:pt x="3626" y="14"/>
                      <a:pt x="3588" y="41"/>
                    </a:cubicBezTo>
                    <a:cubicBezTo>
                      <a:pt x="0" y="2603"/>
                      <a:pt x="1679" y="11710"/>
                      <a:pt x="1750" y="12094"/>
                    </a:cubicBezTo>
                    <a:cubicBezTo>
                      <a:pt x="1770" y="12198"/>
                      <a:pt x="1861" y="12272"/>
                      <a:pt x="1965" y="12272"/>
                    </a:cubicBezTo>
                    <a:cubicBezTo>
                      <a:pt x="1979" y="12272"/>
                      <a:pt x="1993" y="12272"/>
                      <a:pt x="2006" y="12269"/>
                    </a:cubicBezTo>
                    <a:cubicBezTo>
                      <a:pt x="2124" y="12245"/>
                      <a:pt x="2205" y="12130"/>
                      <a:pt x="2181" y="12013"/>
                    </a:cubicBezTo>
                    <a:cubicBezTo>
                      <a:pt x="2164" y="11922"/>
                      <a:pt x="479" y="2799"/>
                      <a:pt x="3843" y="395"/>
                    </a:cubicBezTo>
                    <a:cubicBezTo>
                      <a:pt x="3941" y="328"/>
                      <a:pt x="3965" y="190"/>
                      <a:pt x="3894" y="92"/>
                    </a:cubicBezTo>
                    <a:cubicBezTo>
                      <a:pt x="3851" y="32"/>
                      <a:pt x="3783" y="0"/>
                      <a:pt x="3715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537;p56">
                <a:extLst>
                  <a:ext uri="{FF2B5EF4-FFF2-40B4-BE49-F238E27FC236}">
                    <a16:creationId xmlns:a16="http://schemas.microsoft.com/office/drawing/2014/main" id="{B563DEC5-C7CB-C678-051D-540FA562D43D}"/>
                  </a:ext>
                </a:extLst>
              </p:cNvPr>
              <p:cNvSpPr/>
              <p:nvPr/>
            </p:nvSpPr>
            <p:spPr>
              <a:xfrm>
                <a:off x="6811539" y="1726461"/>
                <a:ext cx="79994" cy="238516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12687" extrusionOk="0">
                    <a:moveTo>
                      <a:pt x="4007" y="1"/>
                    </a:moveTo>
                    <a:cubicBezTo>
                      <a:pt x="3976" y="1"/>
                      <a:pt x="3944" y="7"/>
                      <a:pt x="3914" y="21"/>
                    </a:cubicBezTo>
                    <a:cubicBezTo>
                      <a:pt x="2573" y="634"/>
                      <a:pt x="1578" y="2074"/>
                      <a:pt x="954" y="4292"/>
                    </a:cubicBezTo>
                    <a:cubicBezTo>
                      <a:pt x="1" y="7681"/>
                      <a:pt x="216" y="12114"/>
                      <a:pt x="539" y="12596"/>
                    </a:cubicBezTo>
                    <a:cubicBezTo>
                      <a:pt x="580" y="12657"/>
                      <a:pt x="644" y="12687"/>
                      <a:pt x="712" y="12687"/>
                    </a:cubicBezTo>
                    <a:cubicBezTo>
                      <a:pt x="752" y="12687"/>
                      <a:pt x="793" y="12677"/>
                      <a:pt x="830" y="12653"/>
                    </a:cubicBezTo>
                    <a:cubicBezTo>
                      <a:pt x="931" y="12593"/>
                      <a:pt x="961" y="12458"/>
                      <a:pt x="904" y="12353"/>
                    </a:cubicBezTo>
                    <a:cubicBezTo>
                      <a:pt x="688" y="11955"/>
                      <a:pt x="398" y="7316"/>
                      <a:pt x="1538" y="3870"/>
                    </a:cubicBezTo>
                    <a:cubicBezTo>
                      <a:pt x="2131" y="2087"/>
                      <a:pt x="2990" y="928"/>
                      <a:pt x="4096" y="419"/>
                    </a:cubicBezTo>
                    <a:cubicBezTo>
                      <a:pt x="4208" y="368"/>
                      <a:pt x="4255" y="237"/>
                      <a:pt x="4204" y="128"/>
                    </a:cubicBezTo>
                    <a:cubicBezTo>
                      <a:pt x="4167" y="48"/>
                      <a:pt x="4089" y="1"/>
                      <a:pt x="4007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538;p56">
                <a:extLst>
                  <a:ext uri="{FF2B5EF4-FFF2-40B4-BE49-F238E27FC236}">
                    <a16:creationId xmlns:a16="http://schemas.microsoft.com/office/drawing/2014/main" id="{DF70145B-4993-617E-BD49-625D91BBD92A}"/>
                  </a:ext>
                </a:extLst>
              </p:cNvPr>
              <p:cNvSpPr/>
              <p:nvPr/>
            </p:nvSpPr>
            <p:spPr>
              <a:xfrm>
                <a:off x="6725980" y="1786565"/>
                <a:ext cx="47414" cy="217403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564" extrusionOk="0">
                    <a:moveTo>
                      <a:pt x="2272" y="1"/>
                    </a:moveTo>
                    <a:cubicBezTo>
                      <a:pt x="2200" y="1"/>
                      <a:pt x="2131" y="36"/>
                      <a:pt x="2090" y="101"/>
                    </a:cubicBezTo>
                    <a:cubicBezTo>
                      <a:pt x="0" y="3270"/>
                      <a:pt x="1975" y="11071"/>
                      <a:pt x="2060" y="11401"/>
                    </a:cubicBezTo>
                    <a:cubicBezTo>
                      <a:pt x="2084" y="11499"/>
                      <a:pt x="2174" y="11563"/>
                      <a:pt x="2272" y="11563"/>
                    </a:cubicBezTo>
                    <a:cubicBezTo>
                      <a:pt x="2289" y="11563"/>
                      <a:pt x="2306" y="11563"/>
                      <a:pt x="2327" y="11556"/>
                    </a:cubicBezTo>
                    <a:cubicBezTo>
                      <a:pt x="2444" y="11529"/>
                      <a:pt x="2515" y="11408"/>
                      <a:pt x="2484" y="11290"/>
                    </a:cubicBezTo>
                    <a:cubicBezTo>
                      <a:pt x="2461" y="11212"/>
                      <a:pt x="472" y="3348"/>
                      <a:pt x="2454" y="340"/>
                    </a:cubicBezTo>
                    <a:cubicBezTo>
                      <a:pt x="2522" y="239"/>
                      <a:pt x="2492" y="104"/>
                      <a:pt x="2390" y="37"/>
                    </a:cubicBezTo>
                    <a:cubicBezTo>
                      <a:pt x="2354" y="12"/>
                      <a:pt x="2312" y="1"/>
                      <a:pt x="2272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539;p56">
                <a:extLst>
                  <a:ext uri="{FF2B5EF4-FFF2-40B4-BE49-F238E27FC236}">
                    <a16:creationId xmlns:a16="http://schemas.microsoft.com/office/drawing/2014/main" id="{17B27C66-7E44-35E5-F04A-42C4E61AFC78}"/>
                  </a:ext>
                </a:extLst>
              </p:cNvPr>
              <p:cNvSpPr/>
              <p:nvPr/>
            </p:nvSpPr>
            <p:spPr>
              <a:xfrm>
                <a:off x="6630269" y="1877049"/>
                <a:ext cx="75745" cy="190989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10159" extrusionOk="0">
                    <a:moveTo>
                      <a:pt x="2038" y="1"/>
                    </a:moveTo>
                    <a:cubicBezTo>
                      <a:pt x="1956" y="1"/>
                      <a:pt x="1878" y="47"/>
                      <a:pt x="1841" y="125"/>
                    </a:cubicBezTo>
                    <a:cubicBezTo>
                      <a:pt x="0" y="4100"/>
                      <a:pt x="3446" y="9811"/>
                      <a:pt x="3595" y="10054"/>
                    </a:cubicBezTo>
                    <a:cubicBezTo>
                      <a:pt x="3635" y="10121"/>
                      <a:pt x="3705" y="10158"/>
                      <a:pt x="3780" y="10158"/>
                    </a:cubicBezTo>
                    <a:cubicBezTo>
                      <a:pt x="3820" y="10158"/>
                      <a:pt x="3857" y="10149"/>
                      <a:pt x="3894" y="10125"/>
                    </a:cubicBezTo>
                    <a:cubicBezTo>
                      <a:pt x="3995" y="10064"/>
                      <a:pt x="4029" y="9929"/>
                      <a:pt x="3965" y="9825"/>
                    </a:cubicBezTo>
                    <a:cubicBezTo>
                      <a:pt x="3931" y="9767"/>
                      <a:pt x="496" y="4070"/>
                      <a:pt x="2235" y="311"/>
                    </a:cubicBezTo>
                    <a:cubicBezTo>
                      <a:pt x="2286" y="203"/>
                      <a:pt x="2239" y="72"/>
                      <a:pt x="2131" y="21"/>
                    </a:cubicBezTo>
                    <a:cubicBezTo>
                      <a:pt x="2101" y="7"/>
                      <a:pt x="2069" y="1"/>
                      <a:pt x="2038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540;p56">
                <a:extLst>
                  <a:ext uri="{FF2B5EF4-FFF2-40B4-BE49-F238E27FC236}">
                    <a16:creationId xmlns:a16="http://schemas.microsoft.com/office/drawing/2014/main" id="{829F2110-B326-CD67-BBB6-C1B2E2C42966}"/>
                  </a:ext>
                </a:extLst>
              </p:cNvPr>
              <p:cNvSpPr/>
              <p:nvPr/>
            </p:nvSpPr>
            <p:spPr>
              <a:xfrm>
                <a:off x="6603592" y="2005603"/>
                <a:ext cx="64146" cy="125697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6686" extrusionOk="0">
                    <a:moveTo>
                      <a:pt x="232" y="1"/>
                    </a:moveTo>
                    <a:cubicBezTo>
                      <a:pt x="221" y="1"/>
                      <a:pt x="210" y="1"/>
                      <a:pt x="199" y="3"/>
                    </a:cubicBezTo>
                    <a:cubicBezTo>
                      <a:pt x="81" y="23"/>
                      <a:pt x="0" y="135"/>
                      <a:pt x="21" y="256"/>
                    </a:cubicBezTo>
                    <a:cubicBezTo>
                      <a:pt x="539" y="3438"/>
                      <a:pt x="2893" y="6473"/>
                      <a:pt x="2994" y="6600"/>
                    </a:cubicBezTo>
                    <a:cubicBezTo>
                      <a:pt x="3038" y="6655"/>
                      <a:pt x="3102" y="6685"/>
                      <a:pt x="3166" y="6685"/>
                    </a:cubicBezTo>
                    <a:cubicBezTo>
                      <a:pt x="3213" y="6685"/>
                      <a:pt x="3260" y="6668"/>
                      <a:pt x="3301" y="6638"/>
                    </a:cubicBezTo>
                    <a:cubicBezTo>
                      <a:pt x="3395" y="6564"/>
                      <a:pt x="3411" y="6426"/>
                      <a:pt x="3338" y="6331"/>
                    </a:cubicBezTo>
                    <a:cubicBezTo>
                      <a:pt x="3314" y="6301"/>
                      <a:pt x="954" y="3256"/>
                      <a:pt x="452" y="185"/>
                    </a:cubicBezTo>
                    <a:cubicBezTo>
                      <a:pt x="433" y="75"/>
                      <a:pt x="337" y="1"/>
                      <a:pt x="232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541;p56">
                <a:extLst>
                  <a:ext uri="{FF2B5EF4-FFF2-40B4-BE49-F238E27FC236}">
                    <a16:creationId xmlns:a16="http://schemas.microsoft.com/office/drawing/2014/main" id="{63A74B36-491D-0A63-2FB9-0A4FB37661C7}"/>
                  </a:ext>
                </a:extLst>
              </p:cNvPr>
              <p:cNvSpPr/>
              <p:nvPr/>
            </p:nvSpPr>
            <p:spPr>
              <a:xfrm>
                <a:off x="6592049" y="2107387"/>
                <a:ext cx="50290" cy="88416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4703" extrusionOk="0">
                    <a:moveTo>
                      <a:pt x="293" y="1"/>
                    </a:moveTo>
                    <a:cubicBezTo>
                      <a:pt x="192" y="1"/>
                      <a:pt x="98" y="98"/>
                      <a:pt x="92" y="209"/>
                    </a:cubicBezTo>
                    <a:cubicBezTo>
                      <a:pt x="0" y="1986"/>
                      <a:pt x="2172" y="4521"/>
                      <a:pt x="2262" y="4629"/>
                    </a:cubicBezTo>
                    <a:cubicBezTo>
                      <a:pt x="2306" y="4679"/>
                      <a:pt x="2367" y="4703"/>
                      <a:pt x="2428" y="4703"/>
                    </a:cubicBezTo>
                    <a:cubicBezTo>
                      <a:pt x="2478" y="4703"/>
                      <a:pt x="2533" y="4686"/>
                      <a:pt x="2573" y="4649"/>
                    </a:cubicBezTo>
                    <a:cubicBezTo>
                      <a:pt x="2664" y="4572"/>
                      <a:pt x="2674" y="4433"/>
                      <a:pt x="2593" y="4342"/>
                    </a:cubicBezTo>
                    <a:cubicBezTo>
                      <a:pt x="2573" y="4318"/>
                      <a:pt x="445" y="1830"/>
                      <a:pt x="526" y="232"/>
                    </a:cubicBezTo>
                    <a:cubicBezTo>
                      <a:pt x="533" y="111"/>
                      <a:pt x="442" y="7"/>
                      <a:pt x="321" y="3"/>
                    </a:cubicBezTo>
                    <a:cubicBezTo>
                      <a:pt x="311" y="2"/>
                      <a:pt x="302" y="1"/>
                      <a:pt x="293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542;p56">
                <a:extLst>
                  <a:ext uri="{FF2B5EF4-FFF2-40B4-BE49-F238E27FC236}">
                    <a16:creationId xmlns:a16="http://schemas.microsoft.com/office/drawing/2014/main" id="{45701EE3-1106-251E-08D0-E81BEC736833}"/>
                  </a:ext>
                </a:extLst>
              </p:cNvPr>
              <p:cNvSpPr/>
              <p:nvPr/>
            </p:nvSpPr>
            <p:spPr>
              <a:xfrm>
                <a:off x="7036030" y="1701777"/>
                <a:ext cx="74486" cy="235113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506" extrusionOk="0">
                    <a:moveTo>
                      <a:pt x="247" y="1"/>
                    </a:moveTo>
                    <a:cubicBezTo>
                      <a:pt x="180" y="1"/>
                      <a:pt x="114" y="32"/>
                      <a:pt x="71" y="93"/>
                    </a:cubicBezTo>
                    <a:cubicBezTo>
                      <a:pt x="0" y="191"/>
                      <a:pt x="24" y="326"/>
                      <a:pt x="122" y="397"/>
                    </a:cubicBezTo>
                    <a:cubicBezTo>
                      <a:pt x="3486" y="2801"/>
                      <a:pt x="1952" y="12156"/>
                      <a:pt x="1936" y="12250"/>
                    </a:cubicBezTo>
                    <a:cubicBezTo>
                      <a:pt x="1919" y="12368"/>
                      <a:pt x="1996" y="12482"/>
                      <a:pt x="2118" y="12503"/>
                    </a:cubicBezTo>
                    <a:cubicBezTo>
                      <a:pt x="2127" y="12506"/>
                      <a:pt x="2141" y="12506"/>
                      <a:pt x="2151" y="12506"/>
                    </a:cubicBezTo>
                    <a:cubicBezTo>
                      <a:pt x="2259" y="12506"/>
                      <a:pt x="2350" y="12432"/>
                      <a:pt x="2370" y="12324"/>
                    </a:cubicBezTo>
                    <a:cubicBezTo>
                      <a:pt x="2434" y="11927"/>
                      <a:pt x="3962" y="2605"/>
                      <a:pt x="374" y="42"/>
                    </a:cubicBezTo>
                    <a:cubicBezTo>
                      <a:pt x="336" y="14"/>
                      <a:pt x="291" y="1"/>
                      <a:pt x="247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543;p56">
                <a:extLst>
                  <a:ext uri="{FF2B5EF4-FFF2-40B4-BE49-F238E27FC236}">
                    <a16:creationId xmlns:a16="http://schemas.microsoft.com/office/drawing/2014/main" id="{AE7EBAC7-0E8D-C91E-695A-8BEB2FF3E82C}"/>
                  </a:ext>
                </a:extLst>
              </p:cNvPr>
              <p:cNvSpPr/>
              <p:nvPr/>
            </p:nvSpPr>
            <p:spPr>
              <a:xfrm>
                <a:off x="7116588" y="1726461"/>
                <a:ext cx="80050" cy="238572"/>
              </a:xfrm>
              <a:custGeom>
                <a:avLst/>
                <a:gdLst/>
                <a:ahLst/>
                <a:cxnLst/>
                <a:rect l="l" t="t" r="r" b="b"/>
                <a:pathLst>
                  <a:path w="4258" h="12690" extrusionOk="0">
                    <a:moveTo>
                      <a:pt x="249" y="1"/>
                    </a:moveTo>
                    <a:cubicBezTo>
                      <a:pt x="166" y="1"/>
                      <a:pt x="88" y="48"/>
                      <a:pt x="50" y="128"/>
                    </a:cubicBezTo>
                    <a:cubicBezTo>
                      <a:pt x="0" y="237"/>
                      <a:pt x="47" y="368"/>
                      <a:pt x="159" y="419"/>
                    </a:cubicBezTo>
                    <a:cubicBezTo>
                      <a:pt x="1267" y="928"/>
                      <a:pt x="2127" y="2090"/>
                      <a:pt x="2721" y="3875"/>
                    </a:cubicBezTo>
                    <a:cubicBezTo>
                      <a:pt x="3857" y="7316"/>
                      <a:pt x="3570" y="11949"/>
                      <a:pt x="3351" y="12353"/>
                    </a:cubicBezTo>
                    <a:cubicBezTo>
                      <a:pt x="3287" y="12451"/>
                      <a:pt x="3314" y="12585"/>
                      <a:pt x="3412" y="12653"/>
                    </a:cubicBezTo>
                    <a:cubicBezTo>
                      <a:pt x="3449" y="12680"/>
                      <a:pt x="3492" y="12690"/>
                      <a:pt x="3537" y="12690"/>
                    </a:cubicBezTo>
                    <a:cubicBezTo>
                      <a:pt x="3604" y="12690"/>
                      <a:pt x="3674" y="12657"/>
                      <a:pt x="3715" y="12596"/>
                    </a:cubicBezTo>
                    <a:cubicBezTo>
                      <a:pt x="4039" y="12117"/>
                      <a:pt x="4258" y="7684"/>
                      <a:pt x="3304" y="4295"/>
                    </a:cubicBezTo>
                    <a:cubicBezTo>
                      <a:pt x="2680" y="2074"/>
                      <a:pt x="1682" y="634"/>
                      <a:pt x="341" y="21"/>
                    </a:cubicBezTo>
                    <a:cubicBezTo>
                      <a:pt x="311" y="7"/>
                      <a:pt x="279" y="1"/>
                      <a:pt x="249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544;p56">
                <a:extLst>
                  <a:ext uri="{FF2B5EF4-FFF2-40B4-BE49-F238E27FC236}">
                    <a16:creationId xmlns:a16="http://schemas.microsoft.com/office/drawing/2014/main" id="{59AB0CDC-F883-296D-0FA0-8B130B462CAD}"/>
                  </a:ext>
                </a:extLst>
              </p:cNvPr>
              <p:cNvSpPr/>
              <p:nvPr/>
            </p:nvSpPr>
            <p:spPr>
              <a:xfrm>
                <a:off x="7234783" y="1786602"/>
                <a:ext cx="47432" cy="217366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11562" extrusionOk="0">
                    <a:moveTo>
                      <a:pt x="248" y="0"/>
                    </a:moveTo>
                    <a:cubicBezTo>
                      <a:pt x="207" y="0"/>
                      <a:pt x="166" y="11"/>
                      <a:pt x="129" y="35"/>
                    </a:cubicBezTo>
                    <a:cubicBezTo>
                      <a:pt x="28" y="102"/>
                      <a:pt x="1" y="237"/>
                      <a:pt x="68" y="338"/>
                    </a:cubicBezTo>
                    <a:cubicBezTo>
                      <a:pt x="2050" y="3346"/>
                      <a:pt x="58" y="11210"/>
                      <a:pt x="37" y="11288"/>
                    </a:cubicBezTo>
                    <a:cubicBezTo>
                      <a:pt x="7" y="11406"/>
                      <a:pt x="78" y="11527"/>
                      <a:pt x="196" y="11554"/>
                    </a:cubicBezTo>
                    <a:cubicBezTo>
                      <a:pt x="213" y="11561"/>
                      <a:pt x="230" y="11561"/>
                      <a:pt x="250" y="11561"/>
                    </a:cubicBezTo>
                    <a:cubicBezTo>
                      <a:pt x="348" y="11561"/>
                      <a:pt x="435" y="11497"/>
                      <a:pt x="459" y="11399"/>
                    </a:cubicBezTo>
                    <a:cubicBezTo>
                      <a:pt x="547" y="11069"/>
                      <a:pt x="2522" y="3268"/>
                      <a:pt x="432" y="99"/>
                    </a:cubicBezTo>
                    <a:cubicBezTo>
                      <a:pt x="389" y="34"/>
                      <a:pt x="319" y="0"/>
                      <a:pt x="248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545;p56">
                <a:extLst>
                  <a:ext uri="{FF2B5EF4-FFF2-40B4-BE49-F238E27FC236}">
                    <a16:creationId xmlns:a16="http://schemas.microsoft.com/office/drawing/2014/main" id="{B4807A81-EDD8-2A73-0FF5-FFEC93F8A709}"/>
                  </a:ext>
                </a:extLst>
              </p:cNvPr>
              <p:cNvSpPr/>
              <p:nvPr/>
            </p:nvSpPr>
            <p:spPr>
              <a:xfrm>
                <a:off x="7302106" y="1877049"/>
                <a:ext cx="75745" cy="190989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10159" extrusionOk="0">
                    <a:moveTo>
                      <a:pt x="1993" y="1"/>
                    </a:moveTo>
                    <a:cubicBezTo>
                      <a:pt x="1962" y="1"/>
                      <a:pt x="1931" y="7"/>
                      <a:pt x="1902" y="21"/>
                    </a:cubicBezTo>
                    <a:cubicBezTo>
                      <a:pt x="1790" y="72"/>
                      <a:pt x="1743" y="203"/>
                      <a:pt x="1793" y="311"/>
                    </a:cubicBezTo>
                    <a:cubicBezTo>
                      <a:pt x="3533" y="4070"/>
                      <a:pt x="101" y="9767"/>
                      <a:pt x="64" y="9825"/>
                    </a:cubicBezTo>
                    <a:cubicBezTo>
                      <a:pt x="0" y="9929"/>
                      <a:pt x="33" y="10064"/>
                      <a:pt x="138" y="10125"/>
                    </a:cubicBezTo>
                    <a:cubicBezTo>
                      <a:pt x="172" y="10149"/>
                      <a:pt x="212" y="10158"/>
                      <a:pt x="253" y="10158"/>
                    </a:cubicBezTo>
                    <a:cubicBezTo>
                      <a:pt x="324" y="10158"/>
                      <a:pt x="397" y="10121"/>
                      <a:pt x="438" y="10054"/>
                    </a:cubicBezTo>
                    <a:cubicBezTo>
                      <a:pt x="587" y="9811"/>
                      <a:pt x="4029" y="4100"/>
                      <a:pt x="2191" y="125"/>
                    </a:cubicBezTo>
                    <a:cubicBezTo>
                      <a:pt x="2154" y="47"/>
                      <a:pt x="2075" y="1"/>
                      <a:pt x="1993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546;p56">
                <a:extLst>
                  <a:ext uri="{FF2B5EF4-FFF2-40B4-BE49-F238E27FC236}">
                    <a16:creationId xmlns:a16="http://schemas.microsoft.com/office/drawing/2014/main" id="{BF3F9343-4C43-D523-C21C-B5B2B9172090}"/>
                  </a:ext>
                </a:extLst>
              </p:cNvPr>
              <p:cNvSpPr/>
              <p:nvPr/>
            </p:nvSpPr>
            <p:spPr>
              <a:xfrm>
                <a:off x="7340364" y="2005603"/>
                <a:ext cx="64164" cy="125697"/>
              </a:xfrm>
              <a:custGeom>
                <a:avLst/>
                <a:gdLst/>
                <a:ahLst/>
                <a:cxnLst/>
                <a:rect l="l" t="t" r="r" b="b"/>
                <a:pathLst>
                  <a:path w="3413" h="6686" extrusionOk="0">
                    <a:moveTo>
                      <a:pt x="3182" y="1"/>
                    </a:moveTo>
                    <a:cubicBezTo>
                      <a:pt x="3079" y="1"/>
                      <a:pt x="2983" y="75"/>
                      <a:pt x="2965" y="185"/>
                    </a:cubicBezTo>
                    <a:cubicBezTo>
                      <a:pt x="2459" y="3253"/>
                      <a:pt x="99" y="6301"/>
                      <a:pt x="75" y="6331"/>
                    </a:cubicBezTo>
                    <a:cubicBezTo>
                      <a:pt x="1" y="6426"/>
                      <a:pt x="18" y="6564"/>
                      <a:pt x="113" y="6638"/>
                    </a:cubicBezTo>
                    <a:cubicBezTo>
                      <a:pt x="153" y="6668"/>
                      <a:pt x="200" y="6685"/>
                      <a:pt x="247" y="6685"/>
                    </a:cubicBezTo>
                    <a:cubicBezTo>
                      <a:pt x="315" y="6685"/>
                      <a:pt x="379" y="6655"/>
                      <a:pt x="419" y="6600"/>
                    </a:cubicBezTo>
                    <a:cubicBezTo>
                      <a:pt x="520" y="6473"/>
                      <a:pt x="2873" y="3438"/>
                      <a:pt x="3396" y="256"/>
                    </a:cubicBezTo>
                    <a:cubicBezTo>
                      <a:pt x="3413" y="135"/>
                      <a:pt x="3335" y="23"/>
                      <a:pt x="3214" y="3"/>
                    </a:cubicBezTo>
                    <a:cubicBezTo>
                      <a:pt x="3203" y="1"/>
                      <a:pt x="3193" y="1"/>
                      <a:pt x="3182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547;p56">
                <a:extLst>
                  <a:ext uri="{FF2B5EF4-FFF2-40B4-BE49-F238E27FC236}">
                    <a16:creationId xmlns:a16="http://schemas.microsoft.com/office/drawing/2014/main" id="{FE144618-D32F-0FB2-D2A9-0D32A98EC7D1}"/>
                  </a:ext>
                </a:extLst>
              </p:cNvPr>
              <p:cNvSpPr/>
              <p:nvPr/>
            </p:nvSpPr>
            <p:spPr>
              <a:xfrm>
                <a:off x="7365782" y="2107405"/>
                <a:ext cx="50346" cy="88398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4702" extrusionOk="0">
                    <a:moveTo>
                      <a:pt x="2381" y="1"/>
                    </a:moveTo>
                    <a:cubicBezTo>
                      <a:pt x="2372" y="1"/>
                      <a:pt x="2363" y="1"/>
                      <a:pt x="2354" y="2"/>
                    </a:cubicBezTo>
                    <a:cubicBezTo>
                      <a:pt x="2236" y="6"/>
                      <a:pt x="2142" y="110"/>
                      <a:pt x="2148" y="231"/>
                    </a:cubicBezTo>
                    <a:cubicBezTo>
                      <a:pt x="2229" y="1829"/>
                      <a:pt x="102" y="4317"/>
                      <a:pt x="82" y="4341"/>
                    </a:cubicBezTo>
                    <a:cubicBezTo>
                      <a:pt x="1" y="4432"/>
                      <a:pt x="11" y="4571"/>
                      <a:pt x="105" y="4648"/>
                    </a:cubicBezTo>
                    <a:cubicBezTo>
                      <a:pt x="146" y="4685"/>
                      <a:pt x="197" y="4702"/>
                      <a:pt x="247" y="4702"/>
                    </a:cubicBezTo>
                    <a:cubicBezTo>
                      <a:pt x="308" y="4702"/>
                      <a:pt x="368" y="4678"/>
                      <a:pt x="412" y="4628"/>
                    </a:cubicBezTo>
                    <a:cubicBezTo>
                      <a:pt x="507" y="4520"/>
                      <a:pt x="2677" y="1985"/>
                      <a:pt x="2587" y="208"/>
                    </a:cubicBezTo>
                    <a:cubicBezTo>
                      <a:pt x="2581" y="96"/>
                      <a:pt x="2494" y="1"/>
                      <a:pt x="2381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548;p56">
                <a:extLst>
                  <a:ext uri="{FF2B5EF4-FFF2-40B4-BE49-F238E27FC236}">
                    <a16:creationId xmlns:a16="http://schemas.microsoft.com/office/drawing/2014/main" id="{DC62082F-8140-F13F-6BA8-967C858F1B3B}"/>
                  </a:ext>
                </a:extLst>
              </p:cNvPr>
              <p:cNvSpPr/>
              <p:nvPr/>
            </p:nvSpPr>
            <p:spPr>
              <a:xfrm>
                <a:off x="6835678" y="1568334"/>
                <a:ext cx="316912" cy="180649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9609" extrusionOk="0">
                    <a:moveTo>
                      <a:pt x="8429" y="0"/>
                    </a:moveTo>
                    <a:cubicBezTo>
                      <a:pt x="3783" y="0"/>
                      <a:pt x="1" y="3783"/>
                      <a:pt x="1" y="8429"/>
                    </a:cubicBezTo>
                    <a:cubicBezTo>
                      <a:pt x="1" y="8759"/>
                      <a:pt x="21" y="9090"/>
                      <a:pt x="58" y="9413"/>
                    </a:cubicBezTo>
                    <a:cubicBezTo>
                      <a:pt x="72" y="9524"/>
                      <a:pt x="166" y="9608"/>
                      <a:pt x="274" y="9608"/>
                    </a:cubicBezTo>
                    <a:cubicBezTo>
                      <a:pt x="284" y="9608"/>
                      <a:pt x="290" y="9605"/>
                      <a:pt x="301" y="9605"/>
                    </a:cubicBezTo>
                    <a:cubicBezTo>
                      <a:pt x="419" y="9591"/>
                      <a:pt x="506" y="9484"/>
                      <a:pt x="493" y="9362"/>
                    </a:cubicBezTo>
                    <a:cubicBezTo>
                      <a:pt x="456" y="9056"/>
                      <a:pt x="439" y="8742"/>
                      <a:pt x="439" y="8429"/>
                    </a:cubicBezTo>
                    <a:cubicBezTo>
                      <a:pt x="439" y="4025"/>
                      <a:pt x="4023" y="439"/>
                      <a:pt x="8429" y="439"/>
                    </a:cubicBezTo>
                    <a:cubicBezTo>
                      <a:pt x="12613" y="439"/>
                      <a:pt x="16419" y="4622"/>
                      <a:pt x="16419" y="9214"/>
                    </a:cubicBezTo>
                    <a:cubicBezTo>
                      <a:pt x="16419" y="9332"/>
                      <a:pt x="16520" y="9433"/>
                      <a:pt x="16638" y="9433"/>
                    </a:cubicBezTo>
                    <a:cubicBezTo>
                      <a:pt x="16760" y="9433"/>
                      <a:pt x="16857" y="9332"/>
                      <a:pt x="16857" y="9214"/>
                    </a:cubicBezTo>
                    <a:cubicBezTo>
                      <a:pt x="16857" y="4305"/>
                      <a:pt x="12920" y="0"/>
                      <a:pt x="8429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549;p56">
                <a:extLst>
                  <a:ext uri="{FF2B5EF4-FFF2-40B4-BE49-F238E27FC236}">
                    <a16:creationId xmlns:a16="http://schemas.microsoft.com/office/drawing/2014/main" id="{5C7C1306-1A64-3712-213A-A9AEBEF27B71}"/>
                  </a:ext>
                </a:extLst>
              </p:cNvPr>
              <p:cNvSpPr/>
              <p:nvPr/>
            </p:nvSpPr>
            <p:spPr>
              <a:xfrm>
                <a:off x="6835114" y="1581344"/>
                <a:ext cx="225450" cy="149573"/>
              </a:xfrm>
              <a:custGeom>
                <a:avLst/>
                <a:gdLst/>
                <a:ahLst/>
                <a:cxnLst/>
                <a:rect l="l" t="t" r="r" b="b"/>
                <a:pathLst>
                  <a:path w="11992" h="7956" extrusionOk="0">
                    <a:moveTo>
                      <a:pt x="10398" y="0"/>
                    </a:moveTo>
                    <a:cubicBezTo>
                      <a:pt x="4320" y="0"/>
                      <a:pt x="102" y="7550"/>
                      <a:pt x="57" y="7632"/>
                    </a:cubicBezTo>
                    <a:cubicBezTo>
                      <a:pt x="1" y="7740"/>
                      <a:pt x="37" y="7872"/>
                      <a:pt x="146" y="7928"/>
                    </a:cubicBezTo>
                    <a:cubicBezTo>
                      <a:pt x="179" y="7949"/>
                      <a:pt x="213" y="7956"/>
                      <a:pt x="250" y="7956"/>
                    </a:cubicBezTo>
                    <a:cubicBezTo>
                      <a:pt x="328" y="7956"/>
                      <a:pt x="401" y="7915"/>
                      <a:pt x="442" y="7844"/>
                    </a:cubicBezTo>
                    <a:cubicBezTo>
                      <a:pt x="486" y="7763"/>
                      <a:pt x="4582" y="437"/>
                      <a:pt x="10397" y="437"/>
                    </a:cubicBezTo>
                    <a:cubicBezTo>
                      <a:pt x="10827" y="437"/>
                      <a:pt x="11265" y="476"/>
                      <a:pt x="11712" y="562"/>
                    </a:cubicBezTo>
                    <a:cubicBezTo>
                      <a:pt x="11728" y="566"/>
                      <a:pt x="11744" y="568"/>
                      <a:pt x="11759" y="568"/>
                    </a:cubicBezTo>
                    <a:cubicBezTo>
                      <a:pt x="11859" y="568"/>
                      <a:pt x="11948" y="493"/>
                      <a:pt x="11968" y="391"/>
                    </a:cubicBezTo>
                    <a:cubicBezTo>
                      <a:pt x="11992" y="273"/>
                      <a:pt x="11915" y="158"/>
                      <a:pt x="11797" y="134"/>
                    </a:cubicBezTo>
                    <a:cubicBezTo>
                      <a:pt x="11321" y="43"/>
                      <a:pt x="10854" y="0"/>
                      <a:pt x="10398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550;p56">
                <a:extLst>
                  <a:ext uri="{FF2B5EF4-FFF2-40B4-BE49-F238E27FC236}">
                    <a16:creationId xmlns:a16="http://schemas.microsoft.com/office/drawing/2014/main" id="{95342A31-35AF-2872-17C6-3A1131F749BD}"/>
                  </a:ext>
                </a:extLst>
              </p:cNvPr>
              <p:cNvSpPr/>
              <p:nvPr/>
            </p:nvSpPr>
            <p:spPr>
              <a:xfrm>
                <a:off x="6909900" y="1615710"/>
                <a:ext cx="186872" cy="109378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5818" extrusionOk="0">
                    <a:moveTo>
                      <a:pt x="9642" y="1"/>
                    </a:moveTo>
                    <a:cubicBezTo>
                      <a:pt x="7012" y="1"/>
                      <a:pt x="268" y="4420"/>
                      <a:pt x="24" y="5554"/>
                    </a:cubicBezTo>
                    <a:cubicBezTo>
                      <a:pt x="0" y="5672"/>
                      <a:pt x="75" y="5787"/>
                      <a:pt x="193" y="5814"/>
                    </a:cubicBezTo>
                    <a:cubicBezTo>
                      <a:pt x="210" y="5817"/>
                      <a:pt x="223" y="5817"/>
                      <a:pt x="240" y="5817"/>
                    </a:cubicBezTo>
                    <a:cubicBezTo>
                      <a:pt x="341" y="5817"/>
                      <a:pt x="428" y="5750"/>
                      <a:pt x="453" y="5646"/>
                    </a:cubicBezTo>
                    <a:cubicBezTo>
                      <a:pt x="635" y="4799"/>
                      <a:pt x="7151" y="441"/>
                      <a:pt x="9636" y="441"/>
                    </a:cubicBezTo>
                    <a:lnTo>
                      <a:pt x="9706" y="441"/>
                    </a:lnTo>
                    <a:cubicBezTo>
                      <a:pt x="9828" y="430"/>
                      <a:pt x="9929" y="349"/>
                      <a:pt x="9932" y="228"/>
                    </a:cubicBezTo>
                    <a:cubicBezTo>
                      <a:pt x="9939" y="110"/>
                      <a:pt x="9841" y="9"/>
                      <a:pt x="9723" y="2"/>
                    </a:cubicBezTo>
                    <a:cubicBezTo>
                      <a:pt x="9697" y="1"/>
                      <a:pt x="9669" y="1"/>
                      <a:pt x="9642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551;p56">
                <a:extLst>
                  <a:ext uri="{FF2B5EF4-FFF2-40B4-BE49-F238E27FC236}">
                    <a16:creationId xmlns:a16="http://schemas.microsoft.com/office/drawing/2014/main" id="{E6582ADD-B96D-A0EB-F6DD-5EDE98365CD4}"/>
                  </a:ext>
                </a:extLst>
              </p:cNvPr>
              <p:cNvSpPr/>
              <p:nvPr/>
            </p:nvSpPr>
            <p:spPr>
              <a:xfrm>
                <a:off x="7036030" y="1652220"/>
                <a:ext cx="89770" cy="57791"/>
              </a:xfrm>
              <a:custGeom>
                <a:avLst/>
                <a:gdLst/>
                <a:ahLst/>
                <a:cxnLst/>
                <a:rect l="l" t="t" r="r" b="b"/>
                <a:pathLst>
                  <a:path w="4775" h="3074" extrusionOk="0">
                    <a:moveTo>
                      <a:pt x="4533" y="1"/>
                    </a:moveTo>
                    <a:cubicBezTo>
                      <a:pt x="4519" y="1"/>
                      <a:pt x="4505" y="2"/>
                      <a:pt x="4491" y="5"/>
                    </a:cubicBezTo>
                    <a:cubicBezTo>
                      <a:pt x="4359" y="32"/>
                      <a:pt x="1237" y="696"/>
                      <a:pt x="58" y="2746"/>
                    </a:cubicBezTo>
                    <a:cubicBezTo>
                      <a:pt x="0" y="2851"/>
                      <a:pt x="34" y="2985"/>
                      <a:pt x="139" y="3046"/>
                    </a:cubicBezTo>
                    <a:cubicBezTo>
                      <a:pt x="172" y="3066"/>
                      <a:pt x="212" y="3073"/>
                      <a:pt x="250" y="3073"/>
                    </a:cubicBezTo>
                    <a:cubicBezTo>
                      <a:pt x="324" y="3073"/>
                      <a:pt x="398" y="3036"/>
                      <a:pt x="439" y="2965"/>
                    </a:cubicBezTo>
                    <a:cubicBezTo>
                      <a:pt x="1521" y="1088"/>
                      <a:pt x="4548" y="440"/>
                      <a:pt x="4578" y="433"/>
                    </a:cubicBezTo>
                    <a:cubicBezTo>
                      <a:pt x="4696" y="410"/>
                      <a:pt x="4774" y="295"/>
                      <a:pt x="4751" y="177"/>
                    </a:cubicBezTo>
                    <a:cubicBezTo>
                      <a:pt x="4726" y="74"/>
                      <a:pt x="4635" y="1"/>
                      <a:pt x="4533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552;p56">
                <a:extLst>
                  <a:ext uri="{FF2B5EF4-FFF2-40B4-BE49-F238E27FC236}">
                    <a16:creationId xmlns:a16="http://schemas.microsoft.com/office/drawing/2014/main" id="{3D54BDCB-A346-0F63-49D1-805C9839F8A7}"/>
                  </a:ext>
                </a:extLst>
              </p:cNvPr>
              <p:cNvSpPr/>
              <p:nvPr/>
            </p:nvSpPr>
            <p:spPr>
              <a:xfrm>
                <a:off x="6501414" y="1703224"/>
                <a:ext cx="1004973" cy="603010"/>
              </a:xfrm>
              <a:custGeom>
                <a:avLst/>
                <a:gdLst/>
                <a:ahLst/>
                <a:cxnLst/>
                <a:rect l="l" t="t" r="r" b="b"/>
                <a:pathLst>
                  <a:path w="53456" h="32075" extrusionOk="0">
                    <a:moveTo>
                      <a:pt x="26962" y="1"/>
                    </a:moveTo>
                    <a:cubicBezTo>
                      <a:pt x="24979" y="1"/>
                      <a:pt x="22992" y="336"/>
                      <a:pt x="21095" y="1008"/>
                    </a:cubicBezTo>
                    <a:cubicBezTo>
                      <a:pt x="12845" y="3924"/>
                      <a:pt x="1" y="11816"/>
                      <a:pt x="6662" y="31922"/>
                    </a:cubicBezTo>
                    <a:cubicBezTo>
                      <a:pt x="6693" y="32017"/>
                      <a:pt x="6780" y="32074"/>
                      <a:pt x="6871" y="32074"/>
                    </a:cubicBezTo>
                    <a:cubicBezTo>
                      <a:pt x="6895" y="32074"/>
                      <a:pt x="6918" y="32070"/>
                      <a:pt x="6939" y="32060"/>
                    </a:cubicBezTo>
                    <a:cubicBezTo>
                      <a:pt x="7054" y="32023"/>
                      <a:pt x="7117" y="31898"/>
                      <a:pt x="7077" y="31784"/>
                    </a:cubicBezTo>
                    <a:cubicBezTo>
                      <a:pt x="533" y="12032"/>
                      <a:pt x="13142" y="4281"/>
                      <a:pt x="21240" y="1419"/>
                    </a:cubicBezTo>
                    <a:cubicBezTo>
                      <a:pt x="23091" y="765"/>
                      <a:pt x="25029" y="438"/>
                      <a:pt x="26963" y="438"/>
                    </a:cubicBezTo>
                    <a:cubicBezTo>
                      <a:pt x="28931" y="438"/>
                      <a:pt x="30894" y="777"/>
                      <a:pt x="32756" y="1456"/>
                    </a:cubicBezTo>
                    <a:cubicBezTo>
                      <a:pt x="40652" y="4328"/>
                      <a:pt x="52922" y="12089"/>
                      <a:pt x="46396" y="31784"/>
                    </a:cubicBezTo>
                    <a:cubicBezTo>
                      <a:pt x="46359" y="31898"/>
                      <a:pt x="46420" y="32023"/>
                      <a:pt x="46535" y="32060"/>
                    </a:cubicBezTo>
                    <a:cubicBezTo>
                      <a:pt x="46558" y="32069"/>
                      <a:pt x="46582" y="32072"/>
                      <a:pt x="46605" y="32072"/>
                    </a:cubicBezTo>
                    <a:cubicBezTo>
                      <a:pt x="46696" y="32072"/>
                      <a:pt x="46781" y="32013"/>
                      <a:pt x="46810" y="31922"/>
                    </a:cubicBezTo>
                    <a:cubicBezTo>
                      <a:pt x="53456" y="11876"/>
                      <a:pt x="40952" y="3971"/>
                      <a:pt x="32908" y="1045"/>
                    </a:cubicBezTo>
                    <a:cubicBezTo>
                      <a:pt x="30997" y="349"/>
                      <a:pt x="28982" y="1"/>
                      <a:pt x="26962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553;p56">
                <a:extLst>
                  <a:ext uri="{FF2B5EF4-FFF2-40B4-BE49-F238E27FC236}">
                    <a16:creationId xmlns:a16="http://schemas.microsoft.com/office/drawing/2014/main" id="{45EC2C36-56BC-F5A5-7BF3-C87933605C68}"/>
                  </a:ext>
                </a:extLst>
              </p:cNvPr>
              <p:cNvSpPr/>
              <p:nvPr/>
            </p:nvSpPr>
            <p:spPr>
              <a:xfrm>
                <a:off x="6843292" y="2747433"/>
                <a:ext cx="325278" cy="77870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4142" extrusionOk="0">
                    <a:moveTo>
                      <a:pt x="165" y="1"/>
                    </a:moveTo>
                    <a:cubicBezTo>
                      <a:pt x="128" y="1"/>
                      <a:pt x="91" y="15"/>
                      <a:pt x="61" y="42"/>
                    </a:cubicBezTo>
                    <a:cubicBezTo>
                      <a:pt x="0" y="96"/>
                      <a:pt x="0" y="193"/>
                      <a:pt x="54" y="254"/>
                    </a:cubicBezTo>
                    <a:cubicBezTo>
                      <a:pt x="1156" y="1427"/>
                      <a:pt x="4184" y="4142"/>
                      <a:pt x="8648" y="4142"/>
                    </a:cubicBezTo>
                    <a:lnTo>
                      <a:pt x="8785" y="4142"/>
                    </a:lnTo>
                    <a:cubicBezTo>
                      <a:pt x="13185" y="4088"/>
                      <a:pt x="16165" y="1404"/>
                      <a:pt x="17245" y="254"/>
                    </a:cubicBezTo>
                    <a:cubicBezTo>
                      <a:pt x="17301" y="193"/>
                      <a:pt x="17298" y="96"/>
                      <a:pt x="17237" y="42"/>
                    </a:cubicBezTo>
                    <a:cubicBezTo>
                      <a:pt x="17208" y="15"/>
                      <a:pt x="17171" y="1"/>
                      <a:pt x="17135" y="1"/>
                    </a:cubicBezTo>
                    <a:cubicBezTo>
                      <a:pt x="17095" y="1"/>
                      <a:pt x="17055" y="17"/>
                      <a:pt x="17025" y="49"/>
                    </a:cubicBezTo>
                    <a:cubicBezTo>
                      <a:pt x="15973" y="1172"/>
                      <a:pt x="13064" y="3787"/>
                      <a:pt x="8779" y="3842"/>
                    </a:cubicBezTo>
                    <a:lnTo>
                      <a:pt x="8648" y="3842"/>
                    </a:lnTo>
                    <a:cubicBezTo>
                      <a:pt x="4302" y="3842"/>
                      <a:pt x="1349" y="1195"/>
                      <a:pt x="274" y="49"/>
                    </a:cubicBezTo>
                    <a:cubicBezTo>
                      <a:pt x="244" y="17"/>
                      <a:pt x="205" y="1"/>
                      <a:pt x="165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1" name="Google Shape;1554;p56">
              <a:extLst>
                <a:ext uri="{FF2B5EF4-FFF2-40B4-BE49-F238E27FC236}">
                  <a16:creationId xmlns:a16="http://schemas.microsoft.com/office/drawing/2014/main" id="{23F190F5-AE2C-4C2D-9292-DA01FDA55393}"/>
                </a:ext>
              </a:extLst>
            </p:cNvPr>
            <p:cNvSpPr/>
            <p:nvPr/>
          </p:nvSpPr>
          <p:spPr>
            <a:xfrm>
              <a:off x="4269501" y="2027000"/>
              <a:ext cx="273937" cy="273937"/>
            </a:xfrm>
            <a:custGeom>
              <a:avLst/>
              <a:gdLst/>
              <a:ahLst/>
              <a:cxnLst/>
              <a:rect l="l" t="t" r="r" b="b"/>
              <a:pathLst>
                <a:path w="15366" h="15366" extrusionOk="0">
                  <a:moveTo>
                    <a:pt x="7681" y="345"/>
                  </a:moveTo>
                  <a:cubicBezTo>
                    <a:pt x="11727" y="345"/>
                    <a:pt x="15020" y="3638"/>
                    <a:pt x="15020" y="7681"/>
                  </a:cubicBezTo>
                  <a:cubicBezTo>
                    <a:pt x="15020" y="11728"/>
                    <a:pt x="11727" y="15015"/>
                    <a:pt x="7681" y="15015"/>
                  </a:cubicBezTo>
                  <a:cubicBezTo>
                    <a:pt x="3638" y="15015"/>
                    <a:pt x="345" y="11728"/>
                    <a:pt x="345" y="7681"/>
                  </a:cubicBezTo>
                  <a:cubicBezTo>
                    <a:pt x="345" y="3638"/>
                    <a:pt x="3638" y="345"/>
                    <a:pt x="7681" y="345"/>
                  </a:cubicBezTo>
                  <a:close/>
                  <a:moveTo>
                    <a:pt x="7681" y="0"/>
                  </a:moveTo>
                  <a:cubicBezTo>
                    <a:pt x="3448" y="0"/>
                    <a:pt x="1" y="3448"/>
                    <a:pt x="1" y="7681"/>
                  </a:cubicBezTo>
                  <a:cubicBezTo>
                    <a:pt x="1" y="11918"/>
                    <a:pt x="3448" y="15365"/>
                    <a:pt x="7681" y="15365"/>
                  </a:cubicBezTo>
                  <a:cubicBezTo>
                    <a:pt x="11918" y="15365"/>
                    <a:pt x="15366" y="11918"/>
                    <a:pt x="15366" y="7681"/>
                  </a:cubicBezTo>
                  <a:cubicBezTo>
                    <a:pt x="15366" y="3448"/>
                    <a:pt x="11918" y="0"/>
                    <a:pt x="7681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555;p56">
              <a:extLst>
                <a:ext uri="{FF2B5EF4-FFF2-40B4-BE49-F238E27FC236}">
                  <a16:creationId xmlns:a16="http://schemas.microsoft.com/office/drawing/2014/main" id="{A822A0D3-A0AD-C6E3-009A-9FD70DDBAF18}"/>
                </a:ext>
              </a:extLst>
            </p:cNvPr>
            <p:cNvSpPr/>
            <p:nvPr/>
          </p:nvSpPr>
          <p:spPr>
            <a:xfrm>
              <a:off x="4588010" y="2027000"/>
              <a:ext cx="273937" cy="273937"/>
            </a:xfrm>
            <a:custGeom>
              <a:avLst/>
              <a:gdLst/>
              <a:ahLst/>
              <a:cxnLst/>
              <a:rect l="l" t="t" r="r" b="b"/>
              <a:pathLst>
                <a:path w="15366" h="15366" extrusionOk="0">
                  <a:moveTo>
                    <a:pt x="7681" y="345"/>
                  </a:moveTo>
                  <a:cubicBezTo>
                    <a:pt x="11729" y="345"/>
                    <a:pt x="15015" y="3638"/>
                    <a:pt x="15015" y="7681"/>
                  </a:cubicBezTo>
                  <a:cubicBezTo>
                    <a:pt x="15015" y="11728"/>
                    <a:pt x="11729" y="15015"/>
                    <a:pt x="7681" y="15015"/>
                  </a:cubicBezTo>
                  <a:cubicBezTo>
                    <a:pt x="3638" y="15015"/>
                    <a:pt x="346" y="11728"/>
                    <a:pt x="346" y="7681"/>
                  </a:cubicBezTo>
                  <a:cubicBezTo>
                    <a:pt x="346" y="3638"/>
                    <a:pt x="3638" y="345"/>
                    <a:pt x="7681" y="345"/>
                  </a:cubicBezTo>
                  <a:close/>
                  <a:moveTo>
                    <a:pt x="7681" y="0"/>
                  </a:moveTo>
                  <a:cubicBezTo>
                    <a:pt x="3448" y="0"/>
                    <a:pt x="1" y="3448"/>
                    <a:pt x="1" y="7681"/>
                  </a:cubicBezTo>
                  <a:cubicBezTo>
                    <a:pt x="1" y="11918"/>
                    <a:pt x="3448" y="15365"/>
                    <a:pt x="7681" y="15365"/>
                  </a:cubicBezTo>
                  <a:cubicBezTo>
                    <a:pt x="11919" y="15365"/>
                    <a:pt x="15366" y="11918"/>
                    <a:pt x="15366" y="7681"/>
                  </a:cubicBezTo>
                  <a:cubicBezTo>
                    <a:pt x="15366" y="3448"/>
                    <a:pt x="11919" y="0"/>
                    <a:pt x="7681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556;p56">
              <a:extLst>
                <a:ext uri="{FF2B5EF4-FFF2-40B4-BE49-F238E27FC236}">
                  <a16:creationId xmlns:a16="http://schemas.microsoft.com/office/drawing/2014/main" id="{57008898-A749-96A4-180B-1F6E3A2539C3}"/>
                </a:ext>
              </a:extLst>
            </p:cNvPr>
            <p:cNvSpPr/>
            <p:nvPr/>
          </p:nvSpPr>
          <p:spPr>
            <a:xfrm>
              <a:off x="4086846" y="2367075"/>
              <a:ext cx="121580" cy="136225"/>
            </a:xfrm>
            <a:custGeom>
              <a:avLst/>
              <a:gdLst/>
              <a:ahLst/>
              <a:cxnLst/>
              <a:rect l="l" t="t" r="r" b="b"/>
              <a:pathLst>
                <a:path w="6467" h="7246" extrusionOk="0">
                  <a:moveTo>
                    <a:pt x="3233" y="0"/>
                  </a:moveTo>
                  <a:cubicBezTo>
                    <a:pt x="1942" y="263"/>
                    <a:pt x="1" y="6213"/>
                    <a:pt x="745" y="6851"/>
                  </a:cubicBezTo>
                  <a:cubicBezTo>
                    <a:pt x="1054" y="7114"/>
                    <a:pt x="2143" y="7245"/>
                    <a:pt x="3233" y="7245"/>
                  </a:cubicBezTo>
                  <a:cubicBezTo>
                    <a:pt x="4323" y="7245"/>
                    <a:pt x="5413" y="7114"/>
                    <a:pt x="5721" y="6851"/>
                  </a:cubicBezTo>
                  <a:cubicBezTo>
                    <a:pt x="6466" y="6213"/>
                    <a:pt x="4524" y="263"/>
                    <a:pt x="3233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557;p56">
              <a:extLst>
                <a:ext uri="{FF2B5EF4-FFF2-40B4-BE49-F238E27FC236}">
                  <a16:creationId xmlns:a16="http://schemas.microsoft.com/office/drawing/2014/main" id="{7671FC2E-4984-DE8E-2537-B1CF1C37773B}"/>
                </a:ext>
              </a:extLst>
            </p:cNvPr>
            <p:cNvSpPr/>
            <p:nvPr/>
          </p:nvSpPr>
          <p:spPr>
            <a:xfrm>
              <a:off x="4932371" y="2367075"/>
              <a:ext cx="121580" cy="136225"/>
            </a:xfrm>
            <a:custGeom>
              <a:avLst/>
              <a:gdLst/>
              <a:ahLst/>
              <a:cxnLst/>
              <a:rect l="l" t="t" r="r" b="b"/>
              <a:pathLst>
                <a:path w="6467" h="7246" extrusionOk="0">
                  <a:moveTo>
                    <a:pt x="3233" y="0"/>
                  </a:moveTo>
                  <a:cubicBezTo>
                    <a:pt x="1942" y="263"/>
                    <a:pt x="1" y="6213"/>
                    <a:pt x="745" y="6851"/>
                  </a:cubicBezTo>
                  <a:cubicBezTo>
                    <a:pt x="1054" y="7114"/>
                    <a:pt x="2143" y="7245"/>
                    <a:pt x="3233" y="7245"/>
                  </a:cubicBezTo>
                  <a:cubicBezTo>
                    <a:pt x="4323" y="7245"/>
                    <a:pt x="5413" y="7114"/>
                    <a:pt x="5721" y="6851"/>
                  </a:cubicBezTo>
                  <a:cubicBezTo>
                    <a:pt x="6466" y="6213"/>
                    <a:pt x="4524" y="263"/>
                    <a:pt x="3233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558;p56">
              <a:extLst>
                <a:ext uri="{FF2B5EF4-FFF2-40B4-BE49-F238E27FC236}">
                  <a16:creationId xmlns:a16="http://schemas.microsoft.com/office/drawing/2014/main" id="{00FF0853-F1BB-4E5A-70BF-132FD44FF020}"/>
                </a:ext>
              </a:extLst>
            </p:cNvPr>
            <p:cNvSpPr/>
            <p:nvPr/>
          </p:nvSpPr>
          <p:spPr>
            <a:xfrm>
              <a:off x="4509571" y="2819975"/>
              <a:ext cx="121580" cy="136225"/>
            </a:xfrm>
            <a:custGeom>
              <a:avLst/>
              <a:gdLst/>
              <a:ahLst/>
              <a:cxnLst/>
              <a:rect l="l" t="t" r="r" b="b"/>
              <a:pathLst>
                <a:path w="6467" h="7246" extrusionOk="0">
                  <a:moveTo>
                    <a:pt x="3233" y="0"/>
                  </a:moveTo>
                  <a:cubicBezTo>
                    <a:pt x="1942" y="263"/>
                    <a:pt x="1" y="6213"/>
                    <a:pt x="745" y="6851"/>
                  </a:cubicBezTo>
                  <a:cubicBezTo>
                    <a:pt x="1054" y="7114"/>
                    <a:pt x="2143" y="7245"/>
                    <a:pt x="3233" y="7245"/>
                  </a:cubicBezTo>
                  <a:cubicBezTo>
                    <a:pt x="4323" y="7245"/>
                    <a:pt x="5413" y="7114"/>
                    <a:pt x="5721" y="6851"/>
                  </a:cubicBezTo>
                  <a:cubicBezTo>
                    <a:pt x="6466" y="6213"/>
                    <a:pt x="4524" y="263"/>
                    <a:pt x="3233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1559;p56">
              <a:extLst>
                <a:ext uri="{FF2B5EF4-FFF2-40B4-BE49-F238E27FC236}">
                  <a16:creationId xmlns:a16="http://schemas.microsoft.com/office/drawing/2014/main" id="{F71A6065-C10B-0E92-7290-83675E372112}"/>
                </a:ext>
              </a:extLst>
            </p:cNvPr>
            <p:cNvGrpSpPr/>
            <p:nvPr/>
          </p:nvGrpSpPr>
          <p:grpSpPr>
            <a:xfrm>
              <a:off x="4075860" y="2036690"/>
              <a:ext cx="992226" cy="286652"/>
              <a:chOff x="1640335" y="2036690"/>
              <a:chExt cx="992226" cy="286652"/>
            </a:xfrm>
          </p:grpSpPr>
          <p:sp>
            <p:nvSpPr>
              <p:cNvPr id="218" name="Google Shape;1560;p56">
                <a:extLst>
                  <a:ext uri="{FF2B5EF4-FFF2-40B4-BE49-F238E27FC236}">
                    <a16:creationId xmlns:a16="http://schemas.microsoft.com/office/drawing/2014/main" id="{77D1BFA1-9322-95F7-67B1-8FA58438C9E3}"/>
                  </a:ext>
                </a:extLst>
              </p:cNvPr>
              <p:cNvSpPr/>
              <p:nvPr/>
            </p:nvSpPr>
            <p:spPr>
              <a:xfrm>
                <a:off x="1640335" y="2228628"/>
                <a:ext cx="90578" cy="94714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5038" extrusionOk="0">
                    <a:moveTo>
                      <a:pt x="2267" y="0"/>
                    </a:moveTo>
                    <a:cubicBezTo>
                      <a:pt x="2252" y="0"/>
                      <a:pt x="2237" y="0"/>
                      <a:pt x="2222" y="1"/>
                    </a:cubicBezTo>
                    <a:cubicBezTo>
                      <a:pt x="1672" y="17"/>
                      <a:pt x="1116" y="294"/>
                      <a:pt x="701" y="759"/>
                    </a:cubicBezTo>
                    <a:cubicBezTo>
                      <a:pt x="236" y="1281"/>
                      <a:pt x="0" y="1955"/>
                      <a:pt x="54" y="2613"/>
                    </a:cubicBezTo>
                    <a:lnTo>
                      <a:pt x="422" y="2582"/>
                    </a:lnTo>
                    <a:cubicBezTo>
                      <a:pt x="374" y="2027"/>
                      <a:pt x="576" y="1450"/>
                      <a:pt x="974" y="1005"/>
                    </a:cubicBezTo>
                    <a:cubicBezTo>
                      <a:pt x="1325" y="614"/>
                      <a:pt x="1783" y="385"/>
                      <a:pt x="2235" y="368"/>
                    </a:cubicBezTo>
                    <a:cubicBezTo>
                      <a:pt x="2252" y="367"/>
                      <a:pt x="2270" y="367"/>
                      <a:pt x="2287" y="367"/>
                    </a:cubicBezTo>
                    <a:cubicBezTo>
                      <a:pt x="2723" y="367"/>
                      <a:pt x="3170" y="571"/>
                      <a:pt x="3523" y="924"/>
                    </a:cubicBezTo>
                    <a:cubicBezTo>
                      <a:pt x="3897" y="1298"/>
                      <a:pt x="4123" y="1784"/>
                      <a:pt x="4156" y="2279"/>
                    </a:cubicBezTo>
                    <a:cubicBezTo>
                      <a:pt x="3856" y="2296"/>
                      <a:pt x="3563" y="2438"/>
                      <a:pt x="3324" y="2684"/>
                    </a:cubicBezTo>
                    <a:cubicBezTo>
                      <a:pt x="2997" y="3021"/>
                      <a:pt x="2842" y="3483"/>
                      <a:pt x="2916" y="3914"/>
                    </a:cubicBezTo>
                    <a:cubicBezTo>
                      <a:pt x="2991" y="4342"/>
                      <a:pt x="3280" y="4714"/>
                      <a:pt x="3694" y="4905"/>
                    </a:cubicBezTo>
                    <a:cubicBezTo>
                      <a:pt x="3877" y="4993"/>
                      <a:pt x="4069" y="5037"/>
                      <a:pt x="4254" y="5037"/>
                    </a:cubicBezTo>
                    <a:cubicBezTo>
                      <a:pt x="4453" y="5037"/>
                      <a:pt x="4645" y="4986"/>
                      <a:pt x="4818" y="4888"/>
                    </a:cubicBezTo>
                    <a:lnTo>
                      <a:pt x="4635" y="4568"/>
                    </a:lnTo>
                    <a:cubicBezTo>
                      <a:pt x="4519" y="4635"/>
                      <a:pt x="4388" y="4669"/>
                      <a:pt x="4251" y="4669"/>
                    </a:cubicBezTo>
                    <a:cubicBezTo>
                      <a:pt x="4120" y="4669"/>
                      <a:pt x="3984" y="4638"/>
                      <a:pt x="3850" y="4575"/>
                    </a:cubicBezTo>
                    <a:cubicBezTo>
                      <a:pt x="3543" y="4430"/>
                      <a:pt x="3330" y="4160"/>
                      <a:pt x="3277" y="3850"/>
                    </a:cubicBezTo>
                    <a:cubicBezTo>
                      <a:pt x="3226" y="3540"/>
                      <a:pt x="3344" y="3189"/>
                      <a:pt x="3590" y="2940"/>
                    </a:cubicBezTo>
                    <a:cubicBezTo>
                      <a:pt x="3772" y="2750"/>
                      <a:pt x="3996" y="2646"/>
                      <a:pt x="4217" y="2646"/>
                    </a:cubicBezTo>
                    <a:cubicBezTo>
                      <a:pt x="4251" y="2646"/>
                      <a:pt x="4285" y="2649"/>
                      <a:pt x="4318" y="2654"/>
                    </a:cubicBezTo>
                    <a:lnTo>
                      <a:pt x="4521" y="2680"/>
                    </a:lnTo>
                    <a:lnTo>
                      <a:pt x="4528" y="2475"/>
                    </a:lnTo>
                    <a:cubicBezTo>
                      <a:pt x="4544" y="1817"/>
                      <a:pt x="4275" y="1157"/>
                      <a:pt x="3783" y="664"/>
                    </a:cubicBezTo>
                    <a:cubicBezTo>
                      <a:pt x="3353" y="238"/>
                      <a:pt x="2802" y="0"/>
                      <a:pt x="2267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561;p56">
                <a:extLst>
                  <a:ext uri="{FF2B5EF4-FFF2-40B4-BE49-F238E27FC236}">
                    <a16:creationId xmlns:a16="http://schemas.microsoft.com/office/drawing/2014/main" id="{681C6765-37BF-B9BD-A035-F04BAB3F30C9}"/>
                  </a:ext>
                </a:extLst>
              </p:cNvPr>
              <p:cNvSpPr/>
              <p:nvPr/>
            </p:nvSpPr>
            <p:spPr>
              <a:xfrm>
                <a:off x="2541908" y="2228628"/>
                <a:ext cx="90654" cy="94714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5038" extrusionOk="0">
                    <a:moveTo>
                      <a:pt x="2561" y="0"/>
                    </a:moveTo>
                    <a:cubicBezTo>
                      <a:pt x="2022" y="0"/>
                      <a:pt x="1468" y="236"/>
                      <a:pt x="1039" y="664"/>
                    </a:cubicBezTo>
                    <a:cubicBezTo>
                      <a:pt x="547" y="1157"/>
                      <a:pt x="273" y="1817"/>
                      <a:pt x="293" y="2475"/>
                    </a:cubicBezTo>
                    <a:lnTo>
                      <a:pt x="297" y="2680"/>
                    </a:lnTo>
                    <a:lnTo>
                      <a:pt x="502" y="2654"/>
                    </a:lnTo>
                    <a:cubicBezTo>
                      <a:pt x="534" y="2649"/>
                      <a:pt x="566" y="2647"/>
                      <a:pt x="598" y="2647"/>
                    </a:cubicBezTo>
                    <a:cubicBezTo>
                      <a:pt x="819" y="2647"/>
                      <a:pt x="1045" y="2749"/>
                      <a:pt x="1230" y="2940"/>
                    </a:cubicBezTo>
                    <a:cubicBezTo>
                      <a:pt x="1477" y="3193"/>
                      <a:pt x="1594" y="3540"/>
                      <a:pt x="1541" y="3850"/>
                    </a:cubicBezTo>
                    <a:cubicBezTo>
                      <a:pt x="1490" y="4160"/>
                      <a:pt x="1275" y="4430"/>
                      <a:pt x="971" y="4575"/>
                    </a:cubicBezTo>
                    <a:cubicBezTo>
                      <a:pt x="837" y="4638"/>
                      <a:pt x="700" y="4669"/>
                      <a:pt x="569" y="4669"/>
                    </a:cubicBezTo>
                    <a:cubicBezTo>
                      <a:pt x="432" y="4669"/>
                      <a:pt x="301" y="4635"/>
                      <a:pt x="186" y="4568"/>
                    </a:cubicBezTo>
                    <a:lnTo>
                      <a:pt x="1" y="4888"/>
                    </a:lnTo>
                    <a:cubicBezTo>
                      <a:pt x="172" y="4986"/>
                      <a:pt x="368" y="5037"/>
                      <a:pt x="567" y="5037"/>
                    </a:cubicBezTo>
                    <a:cubicBezTo>
                      <a:pt x="752" y="5037"/>
                      <a:pt x="941" y="4993"/>
                      <a:pt x="1126" y="4905"/>
                    </a:cubicBezTo>
                    <a:cubicBezTo>
                      <a:pt x="1541" y="4714"/>
                      <a:pt x="1831" y="4342"/>
                      <a:pt x="1905" y="3914"/>
                    </a:cubicBezTo>
                    <a:cubicBezTo>
                      <a:pt x="1976" y="3483"/>
                      <a:pt x="1824" y="3021"/>
                      <a:pt x="1493" y="2684"/>
                    </a:cubicBezTo>
                    <a:cubicBezTo>
                      <a:pt x="1258" y="2438"/>
                      <a:pt x="961" y="2296"/>
                      <a:pt x="664" y="2279"/>
                    </a:cubicBezTo>
                    <a:cubicBezTo>
                      <a:pt x="698" y="1784"/>
                      <a:pt x="924" y="1298"/>
                      <a:pt x="1298" y="924"/>
                    </a:cubicBezTo>
                    <a:cubicBezTo>
                      <a:pt x="1652" y="571"/>
                      <a:pt x="2098" y="367"/>
                      <a:pt x="2534" y="367"/>
                    </a:cubicBezTo>
                    <a:cubicBezTo>
                      <a:pt x="2551" y="367"/>
                      <a:pt x="2568" y="367"/>
                      <a:pt x="2586" y="368"/>
                    </a:cubicBezTo>
                    <a:cubicBezTo>
                      <a:pt x="3038" y="385"/>
                      <a:pt x="3496" y="614"/>
                      <a:pt x="3847" y="1005"/>
                    </a:cubicBezTo>
                    <a:cubicBezTo>
                      <a:pt x="4244" y="1450"/>
                      <a:pt x="4443" y="2027"/>
                      <a:pt x="4400" y="2582"/>
                    </a:cubicBezTo>
                    <a:lnTo>
                      <a:pt x="4767" y="2613"/>
                    </a:lnTo>
                    <a:cubicBezTo>
                      <a:pt x="4821" y="1955"/>
                      <a:pt x="4585" y="1281"/>
                      <a:pt x="4120" y="759"/>
                    </a:cubicBezTo>
                    <a:cubicBezTo>
                      <a:pt x="3702" y="297"/>
                      <a:pt x="3149" y="17"/>
                      <a:pt x="2596" y="1"/>
                    </a:cubicBezTo>
                    <a:cubicBezTo>
                      <a:pt x="2584" y="0"/>
                      <a:pt x="2573" y="0"/>
                      <a:pt x="2561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562;p56">
                <a:extLst>
                  <a:ext uri="{FF2B5EF4-FFF2-40B4-BE49-F238E27FC236}">
                    <a16:creationId xmlns:a16="http://schemas.microsoft.com/office/drawing/2014/main" id="{C18CFB21-0D0C-926A-8494-B88B033F23F7}"/>
                  </a:ext>
                </a:extLst>
              </p:cNvPr>
              <p:cNvSpPr/>
              <p:nvPr/>
            </p:nvSpPr>
            <p:spPr>
              <a:xfrm rot="323668">
                <a:off x="1879122" y="2042718"/>
                <a:ext cx="131549" cy="70371"/>
              </a:xfrm>
              <a:custGeom>
                <a:avLst/>
                <a:gdLst/>
                <a:ahLst/>
                <a:cxnLst/>
                <a:rect l="l" t="t" r="r" b="b"/>
                <a:pathLst>
                  <a:path w="6997" h="3743" extrusionOk="0">
                    <a:moveTo>
                      <a:pt x="5247" y="0"/>
                    </a:moveTo>
                    <a:cubicBezTo>
                      <a:pt x="3122" y="0"/>
                      <a:pt x="989" y="1269"/>
                      <a:pt x="1" y="3307"/>
                    </a:cubicBezTo>
                    <a:lnTo>
                      <a:pt x="901" y="3742"/>
                    </a:lnTo>
                    <a:cubicBezTo>
                      <a:pt x="1721" y="2049"/>
                      <a:pt x="3487" y="993"/>
                      <a:pt x="5236" y="993"/>
                    </a:cubicBezTo>
                    <a:cubicBezTo>
                      <a:pt x="5716" y="993"/>
                      <a:pt x="6195" y="1073"/>
                      <a:pt x="6653" y="1240"/>
                    </a:cubicBezTo>
                    <a:lnTo>
                      <a:pt x="6996" y="307"/>
                    </a:lnTo>
                    <a:cubicBezTo>
                      <a:pt x="6430" y="99"/>
                      <a:pt x="5839" y="0"/>
                      <a:pt x="5247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" name="Google Shape;1563;p56">
              <a:extLst>
                <a:ext uri="{FF2B5EF4-FFF2-40B4-BE49-F238E27FC236}">
                  <a16:creationId xmlns:a16="http://schemas.microsoft.com/office/drawing/2014/main" id="{08F4195A-C5F1-F68D-A9E5-AAF6E64C1F7E}"/>
                </a:ext>
              </a:extLst>
            </p:cNvPr>
            <p:cNvSpPr/>
            <p:nvPr/>
          </p:nvSpPr>
          <p:spPr>
            <a:xfrm rot="-543539" flipH="1">
              <a:off x="4681405" y="2042717"/>
              <a:ext cx="131540" cy="70366"/>
            </a:xfrm>
            <a:custGeom>
              <a:avLst/>
              <a:gdLst/>
              <a:ahLst/>
              <a:cxnLst/>
              <a:rect l="l" t="t" r="r" b="b"/>
              <a:pathLst>
                <a:path w="6997" h="3743" extrusionOk="0">
                  <a:moveTo>
                    <a:pt x="5247" y="0"/>
                  </a:moveTo>
                  <a:cubicBezTo>
                    <a:pt x="3122" y="0"/>
                    <a:pt x="989" y="1269"/>
                    <a:pt x="1" y="3307"/>
                  </a:cubicBezTo>
                  <a:lnTo>
                    <a:pt x="901" y="3742"/>
                  </a:lnTo>
                  <a:cubicBezTo>
                    <a:pt x="1721" y="2049"/>
                    <a:pt x="3487" y="993"/>
                    <a:pt x="5236" y="993"/>
                  </a:cubicBezTo>
                  <a:cubicBezTo>
                    <a:pt x="5716" y="993"/>
                    <a:pt x="6195" y="1073"/>
                    <a:pt x="6653" y="1240"/>
                  </a:cubicBezTo>
                  <a:lnTo>
                    <a:pt x="6996" y="307"/>
                  </a:lnTo>
                  <a:cubicBezTo>
                    <a:pt x="6430" y="99"/>
                    <a:pt x="5839" y="0"/>
                    <a:pt x="5247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1505;p56">
            <a:extLst>
              <a:ext uri="{FF2B5EF4-FFF2-40B4-BE49-F238E27FC236}">
                <a16:creationId xmlns:a16="http://schemas.microsoft.com/office/drawing/2014/main" id="{E2F72EF6-D087-E2C4-AE12-0CD2DDF2B382}"/>
              </a:ext>
            </a:extLst>
          </p:cNvPr>
          <p:cNvSpPr/>
          <p:nvPr/>
        </p:nvSpPr>
        <p:spPr>
          <a:xfrm>
            <a:off x="5657336" y="1651674"/>
            <a:ext cx="1481700" cy="14817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1506;p56">
            <a:extLst>
              <a:ext uri="{FF2B5EF4-FFF2-40B4-BE49-F238E27FC236}">
                <a16:creationId xmlns:a16="http://schemas.microsoft.com/office/drawing/2014/main" id="{5FAA8A87-43F2-EE44-28D4-BB7811B49FE5}"/>
              </a:ext>
            </a:extLst>
          </p:cNvPr>
          <p:cNvGrpSpPr/>
          <p:nvPr/>
        </p:nvGrpSpPr>
        <p:grpSpPr>
          <a:xfrm>
            <a:off x="5862235" y="1830483"/>
            <a:ext cx="1071901" cy="1519999"/>
            <a:chOff x="1602171" y="1598565"/>
            <a:chExt cx="1071901" cy="1519999"/>
          </a:xfrm>
        </p:grpSpPr>
        <p:sp>
          <p:nvSpPr>
            <p:cNvPr id="269" name="Google Shape;1507;p56">
              <a:extLst>
                <a:ext uri="{FF2B5EF4-FFF2-40B4-BE49-F238E27FC236}">
                  <a16:creationId xmlns:a16="http://schemas.microsoft.com/office/drawing/2014/main" id="{26723B51-16F6-DF7A-5DA8-E1C4A73734C2}"/>
                </a:ext>
              </a:extLst>
            </p:cNvPr>
            <p:cNvSpPr/>
            <p:nvPr/>
          </p:nvSpPr>
          <p:spPr>
            <a:xfrm>
              <a:off x="1740783" y="1751766"/>
              <a:ext cx="795936" cy="880536"/>
            </a:xfrm>
            <a:custGeom>
              <a:avLst/>
              <a:gdLst/>
              <a:ahLst/>
              <a:cxnLst/>
              <a:rect l="l" t="t" r="r" b="b"/>
              <a:pathLst>
                <a:path w="42337" h="46837" extrusionOk="0">
                  <a:moveTo>
                    <a:pt x="21168" y="0"/>
                  </a:moveTo>
                  <a:cubicBezTo>
                    <a:pt x="9477" y="0"/>
                    <a:pt x="0" y="9378"/>
                    <a:pt x="0" y="20945"/>
                  </a:cubicBezTo>
                  <a:cubicBezTo>
                    <a:pt x="0" y="38422"/>
                    <a:pt x="9477" y="46837"/>
                    <a:pt x="21168" y="46837"/>
                  </a:cubicBezTo>
                  <a:cubicBezTo>
                    <a:pt x="32860" y="46837"/>
                    <a:pt x="42337" y="39356"/>
                    <a:pt x="42337" y="20945"/>
                  </a:cubicBezTo>
                  <a:cubicBezTo>
                    <a:pt x="42337" y="9378"/>
                    <a:pt x="32860" y="0"/>
                    <a:pt x="21168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508;p56">
              <a:extLst>
                <a:ext uri="{FF2B5EF4-FFF2-40B4-BE49-F238E27FC236}">
                  <a16:creationId xmlns:a16="http://schemas.microsoft.com/office/drawing/2014/main" id="{C8A2851F-C639-D6F9-03DB-4C31A94C38A1}"/>
                </a:ext>
              </a:extLst>
            </p:cNvPr>
            <p:cNvSpPr/>
            <p:nvPr/>
          </p:nvSpPr>
          <p:spPr>
            <a:xfrm>
              <a:off x="2002160" y="2474532"/>
              <a:ext cx="273183" cy="541158"/>
            </a:xfrm>
            <a:custGeom>
              <a:avLst/>
              <a:gdLst/>
              <a:ahLst/>
              <a:cxnLst/>
              <a:rect l="l" t="t" r="r" b="b"/>
              <a:pathLst>
                <a:path w="14531" h="28785" extrusionOk="0">
                  <a:moveTo>
                    <a:pt x="0" y="1"/>
                  </a:moveTo>
                  <a:lnTo>
                    <a:pt x="0" y="28785"/>
                  </a:lnTo>
                  <a:lnTo>
                    <a:pt x="14531" y="28785"/>
                  </a:lnTo>
                  <a:lnTo>
                    <a:pt x="14531" y="1"/>
                  </a:ln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509;p56">
              <a:extLst>
                <a:ext uri="{FF2B5EF4-FFF2-40B4-BE49-F238E27FC236}">
                  <a16:creationId xmlns:a16="http://schemas.microsoft.com/office/drawing/2014/main" id="{4F8AE2E5-839C-6952-9EE4-EA0B9D9DA3C5}"/>
                </a:ext>
              </a:extLst>
            </p:cNvPr>
            <p:cNvSpPr/>
            <p:nvPr/>
          </p:nvSpPr>
          <p:spPr>
            <a:xfrm>
              <a:off x="1727905" y="2706712"/>
              <a:ext cx="833799" cy="411852"/>
            </a:xfrm>
            <a:custGeom>
              <a:avLst/>
              <a:gdLst/>
              <a:ahLst/>
              <a:cxnLst/>
              <a:rect l="l" t="t" r="r" b="b"/>
              <a:pathLst>
                <a:path w="44351" h="21907" extrusionOk="0">
                  <a:moveTo>
                    <a:pt x="21853" y="0"/>
                  </a:moveTo>
                  <a:cubicBezTo>
                    <a:pt x="9956" y="0"/>
                    <a:pt x="1" y="15285"/>
                    <a:pt x="1" y="21670"/>
                  </a:cubicBezTo>
                  <a:lnTo>
                    <a:pt x="21853" y="21907"/>
                  </a:lnTo>
                  <a:lnTo>
                    <a:pt x="43703" y="21907"/>
                  </a:lnTo>
                  <a:cubicBezTo>
                    <a:pt x="44350" y="16435"/>
                    <a:pt x="33838" y="0"/>
                    <a:pt x="21853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510;p56">
              <a:extLst>
                <a:ext uri="{FF2B5EF4-FFF2-40B4-BE49-F238E27FC236}">
                  <a16:creationId xmlns:a16="http://schemas.microsoft.com/office/drawing/2014/main" id="{56A8DD27-3AD7-E750-2FDD-B6F62A80E5EA}"/>
                </a:ext>
              </a:extLst>
            </p:cNvPr>
            <p:cNvSpPr/>
            <p:nvPr/>
          </p:nvSpPr>
          <p:spPr>
            <a:xfrm>
              <a:off x="1602171" y="2171927"/>
              <a:ext cx="208868" cy="223701"/>
            </a:xfrm>
            <a:custGeom>
              <a:avLst/>
              <a:gdLst/>
              <a:ahLst/>
              <a:cxnLst/>
              <a:rect l="l" t="t" r="r" b="b"/>
              <a:pathLst>
                <a:path w="11110" h="11899" extrusionOk="0">
                  <a:moveTo>
                    <a:pt x="5015" y="0"/>
                  </a:moveTo>
                  <a:cubicBezTo>
                    <a:pt x="4519" y="0"/>
                    <a:pt x="4023" y="94"/>
                    <a:pt x="3544" y="292"/>
                  </a:cubicBezTo>
                  <a:cubicBezTo>
                    <a:pt x="1089" y="1307"/>
                    <a:pt x="0" y="4662"/>
                    <a:pt x="1113" y="7786"/>
                  </a:cubicBezTo>
                  <a:cubicBezTo>
                    <a:pt x="2008" y="10301"/>
                    <a:pt x="4053" y="11899"/>
                    <a:pt x="6097" y="11899"/>
                  </a:cubicBezTo>
                  <a:cubicBezTo>
                    <a:pt x="6593" y="11899"/>
                    <a:pt x="7089" y="11804"/>
                    <a:pt x="7569" y="11606"/>
                  </a:cubicBezTo>
                  <a:cubicBezTo>
                    <a:pt x="10020" y="10595"/>
                    <a:pt x="11109" y="7237"/>
                    <a:pt x="9997" y="4115"/>
                  </a:cubicBezTo>
                  <a:cubicBezTo>
                    <a:pt x="9104" y="1600"/>
                    <a:pt x="7058" y="0"/>
                    <a:pt x="5015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511;p56">
              <a:extLst>
                <a:ext uri="{FF2B5EF4-FFF2-40B4-BE49-F238E27FC236}">
                  <a16:creationId xmlns:a16="http://schemas.microsoft.com/office/drawing/2014/main" id="{CF9AA7A8-75CC-D070-ECDC-646452C58EBF}"/>
                </a:ext>
              </a:extLst>
            </p:cNvPr>
            <p:cNvSpPr/>
            <p:nvPr/>
          </p:nvSpPr>
          <p:spPr>
            <a:xfrm>
              <a:off x="2465223" y="2162414"/>
              <a:ext cx="208849" cy="223701"/>
            </a:xfrm>
            <a:custGeom>
              <a:avLst/>
              <a:gdLst/>
              <a:ahLst/>
              <a:cxnLst/>
              <a:rect l="l" t="t" r="r" b="b"/>
              <a:pathLst>
                <a:path w="11109" h="11899" extrusionOk="0">
                  <a:moveTo>
                    <a:pt x="6098" y="0"/>
                  </a:moveTo>
                  <a:cubicBezTo>
                    <a:pt x="4054" y="0"/>
                    <a:pt x="2008" y="1600"/>
                    <a:pt x="1113" y="4116"/>
                  </a:cubicBezTo>
                  <a:cubicBezTo>
                    <a:pt x="0" y="7237"/>
                    <a:pt x="1089" y="10595"/>
                    <a:pt x="3543" y="11606"/>
                  </a:cubicBezTo>
                  <a:cubicBezTo>
                    <a:pt x="4023" y="11805"/>
                    <a:pt x="4519" y="11899"/>
                    <a:pt x="5015" y="11899"/>
                  </a:cubicBezTo>
                  <a:cubicBezTo>
                    <a:pt x="7058" y="11899"/>
                    <a:pt x="9103" y="10301"/>
                    <a:pt x="9996" y="7787"/>
                  </a:cubicBezTo>
                  <a:cubicBezTo>
                    <a:pt x="11108" y="4662"/>
                    <a:pt x="10019" y="1307"/>
                    <a:pt x="7568" y="293"/>
                  </a:cubicBezTo>
                  <a:cubicBezTo>
                    <a:pt x="7089" y="95"/>
                    <a:pt x="6594" y="0"/>
                    <a:pt x="6098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512;p56">
              <a:extLst>
                <a:ext uri="{FF2B5EF4-FFF2-40B4-BE49-F238E27FC236}">
                  <a16:creationId xmlns:a16="http://schemas.microsoft.com/office/drawing/2014/main" id="{B28795FD-71A6-027C-A8C2-C81222371898}"/>
                </a:ext>
              </a:extLst>
            </p:cNvPr>
            <p:cNvSpPr/>
            <p:nvPr/>
          </p:nvSpPr>
          <p:spPr>
            <a:xfrm>
              <a:off x="2078413" y="2196875"/>
              <a:ext cx="121561" cy="136225"/>
            </a:xfrm>
            <a:custGeom>
              <a:avLst/>
              <a:gdLst/>
              <a:ahLst/>
              <a:cxnLst/>
              <a:rect l="l" t="t" r="r" b="b"/>
              <a:pathLst>
                <a:path w="6466" h="7246" extrusionOk="0">
                  <a:moveTo>
                    <a:pt x="3233" y="0"/>
                  </a:moveTo>
                  <a:cubicBezTo>
                    <a:pt x="1942" y="263"/>
                    <a:pt x="0" y="6213"/>
                    <a:pt x="746" y="6851"/>
                  </a:cubicBezTo>
                  <a:cubicBezTo>
                    <a:pt x="1054" y="7114"/>
                    <a:pt x="2143" y="7245"/>
                    <a:pt x="3233" y="7245"/>
                  </a:cubicBezTo>
                  <a:cubicBezTo>
                    <a:pt x="4323" y="7245"/>
                    <a:pt x="5413" y="7114"/>
                    <a:pt x="5721" y="6851"/>
                  </a:cubicBezTo>
                  <a:cubicBezTo>
                    <a:pt x="6466" y="6213"/>
                    <a:pt x="4524" y="263"/>
                    <a:pt x="3233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513;p56">
              <a:extLst>
                <a:ext uri="{FF2B5EF4-FFF2-40B4-BE49-F238E27FC236}">
                  <a16:creationId xmlns:a16="http://schemas.microsoft.com/office/drawing/2014/main" id="{A13469F4-74DB-E5F2-8C08-8B0BD37511E7}"/>
                </a:ext>
              </a:extLst>
            </p:cNvPr>
            <p:cNvSpPr/>
            <p:nvPr/>
          </p:nvSpPr>
          <p:spPr>
            <a:xfrm>
              <a:off x="1640335" y="2228628"/>
              <a:ext cx="90578" cy="94714"/>
            </a:xfrm>
            <a:custGeom>
              <a:avLst/>
              <a:gdLst/>
              <a:ahLst/>
              <a:cxnLst/>
              <a:rect l="l" t="t" r="r" b="b"/>
              <a:pathLst>
                <a:path w="4818" h="5038" extrusionOk="0">
                  <a:moveTo>
                    <a:pt x="2267" y="0"/>
                  </a:moveTo>
                  <a:cubicBezTo>
                    <a:pt x="2252" y="0"/>
                    <a:pt x="2237" y="0"/>
                    <a:pt x="2222" y="1"/>
                  </a:cubicBezTo>
                  <a:cubicBezTo>
                    <a:pt x="1672" y="17"/>
                    <a:pt x="1116" y="294"/>
                    <a:pt x="701" y="759"/>
                  </a:cubicBezTo>
                  <a:cubicBezTo>
                    <a:pt x="236" y="1281"/>
                    <a:pt x="0" y="1955"/>
                    <a:pt x="54" y="2613"/>
                  </a:cubicBezTo>
                  <a:lnTo>
                    <a:pt x="422" y="2582"/>
                  </a:lnTo>
                  <a:cubicBezTo>
                    <a:pt x="374" y="2027"/>
                    <a:pt x="576" y="1450"/>
                    <a:pt x="974" y="1005"/>
                  </a:cubicBezTo>
                  <a:cubicBezTo>
                    <a:pt x="1325" y="614"/>
                    <a:pt x="1783" y="385"/>
                    <a:pt x="2235" y="368"/>
                  </a:cubicBezTo>
                  <a:cubicBezTo>
                    <a:pt x="2252" y="367"/>
                    <a:pt x="2270" y="367"/>
                    <a:pt x="2287" y="367"/>
                  </a:cubicBezTo>
                  <a:cubicBezTo>
                    <a:pt x="2723" y="367"/>
                    <a:pt x="3170" y="571"/>
                    <a:pt x="3523" y="924"/>
                  </a:cubicBezTo>
                  <a:cubicBezTo>
                    <a:pt x="3897" y="1298"/>
                    <a:pt x="4123" y="1784"/>
                    <a:pt x="4156" y="2279"/>
                  </a:cubicBezTo>
                  <a:cubicBezTo>
                    <a:pt x="3856" y="2296"/>
                    <a:pt x="3563" y="2438"/>
                    <a:pt x="3324" y="2684"/>
                  </a:cubicBezTo>
                  <a:cubicBezTo>
                    <a:pt x="2997" y="3021"/>
                    <a:pt x="2842" y="3483"/>
                    <a:pt x="2916" y="3914"/>
                  </a:cubicBezTo>
                  <a:cubicBezTo>
                    <a:pt x="2991" y="4342"/>
                    <a:pt x="3280" y="4714"/>
                    <a:pt x="3694" y="4905"/>
                  </a:cubicBezTo>
                  <a:cubicBezTo>
                    <a:pt x="3877" y="4993"/>
                    <a:pt x="4069" y="5037"/>
                    <a:pt x="4254" y="5037"/>
                  </a:cubicBezTo>
                  <a:cubicBezTo>
                    <a:pt x="4453" y="5037"/>
                    <a:pt x="4645" y="4986"/>
                    <a:pt x="4818" y="4888"/>
                  </a:cubicBezTo>
                  <a:lnTo>
                    <a:pt x="4635" y="4568"/>
                  </a:lnTo>
                  <a:cubicBezTo>
                    <a:pt x="4519" y="4635"/>
                    <a:pt x="4388" y="4669"/>
                    <a:pt x="4251" y="4669"/>
                  </a:cubicBezTo>
                  <a:cubicBezTo>
                    <a:pt x="4120" y="4669"/>
                    <a:pt x="3984" y="4638"/>
                    <a:pt x="3850" y="4575"/>
                  </a:cubicBezTo>
                  <a:cubicBezTo>
                    <a:pt x="3543" y="4430"/>
                    <a:pt x="3330" y="4160"/>
                    <a:pt x="3277" y="3850"/>
                  </a:cubicBezTo>
                  <a:cubicBezTo>
                    <a:pt x="3226" y="3540"/>
                    <a:pt x="3344" y="3189"/>
                    <a:pt x="3590" y="2940"/>
                  </a:cubicBezTo>
                  <a:cubicBezTo>
                    <a:pt x="3772" y="2750"/>
                    <a:pt x="3996" y="2646"/>
                    <a:pt x="4217" y="2646"/>
                  </a:cubicBezTo>
                  <a:cubicBezTo>
                    <a:pt x="4251" y="2646"/>
                    <a:pt x="4285" y="2649"/>
                    <a:pt x="4318" y="2654"/>
                  </a:cubicBezTo>
                  <a:lnTo>
                    <a:pt x="4521" y="2680"/>
                  </a:lnTo>
                  <a:lnTo>
                    <a:pt x="4528" y="2475"/>
                  </a:lnTo>
                  <a:cubicBezTo>
                    <a:pt x="4544" y="1817"/>
                    <a:pt x="4275" y="1157"/>
                    <a:pt x="3783" y="664"/>
                  </a:cubicBezTo>
                  <a:cubicBezTo>
                    <a:pt x="3353" y="238"/>
                    <a:pt x="2802" y="0"/>
                    <a:pt x="2267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514;p56">
              <a:extLst>
                <a:ext uri="{FF2B5EF4-FFF2-40B4-BE49-F238E27FC236}">
                  <a16:creationId xmlns:a16="http://schemas.microsoft.com/office/drawing/2014/main" id="{200CC7DF-465B-69D3-34C5-F632DF94512D}"/>
                </a:ext>
              </a:extLst>
            </p:cNvPr>
            <p:cNvSpPr/>
            <p:nvPr/>
          </p:nvSpPr>
          <p:spPr>
            <a:xfrm>
              <a:off x="2541908" y="2228628"/>
              <a:ext cx="90654" cy="94714"/>
            </a:xfrm>
            <a:custGeom>
              <a:avLst/>
              <a:gdLst/>
              <a:ahLst/>
              <a:cxnLst/>
              <a:rect l="l" t="t" r="r" b="b"/>
              <a:pathLst>
                <a:path w="4822" h="5038" extrusionOk="0">
                  <a:moveTo>
                    <a:pt x="2561" y="0"/>
                  </a:moveTo>
                  <a:cubicBezTo>
                    <a:pt x="2022" y="0"/>
                    <a:pt x="1468" y="236"/>
                    <a:pt x="1039" y="664"/>
                  </a:cubicBezTo>
                  <a:cubicBezTo>
                    <a:pt x="547" y="1157"/>
                    <a:pt x="273" y="1817"/>
                    <a:pt x="293" y="2475"/>
                  </a:cubicBezTo>
                  <a:lnTo>
                    <a:pt x="297" y="2680"/>
                  </a:lnTo>
                  <a:lnTo>
                    <a:pt x="502" y="2654"/>
                  </a:lnTo>
                  <a:cubicBezTo>
                    <a:pt x="534" y="2649"/>
                    <a:pt x="566" y="2647"/>
                    <a:pt x="598" y="2647"/>
                  </a:cubicBezTo>
                  <a:cubicBezTo>
                    <a:pt x="819" y="2647"/>
                    <a:pt x="1045" y="2749"/>
                    <a:pt x="1230" y="2940"/>
                  </a:cubicBezTo>
                  <a:cubicBezTo>
                    <a:pt x="1477" y="3193"/>
                    <a:pt x="1594" y="3540"/>
                    <a:pt x="1541" y="3850"/>
                  </a:cubicBezTo>
                  <a:cubicBezTo>
                    <a:pt x="1490" y="4160"/>
                    <a:pt x="1275" y="4430"/>
                    <a:pt x="971" y="4575"/>
                  </a:cubicBezTo>
                  <a:cubicBezTo>
                    <a:pt x="837" y="4638"/>
                    <a:pt x="700" y="4669"/>
                    <a:pt x="569" y="4669"/>
                  </a:cubicBezTo>
                  <a:cubicBezTo>
                    <a:pt x="432" y="4669"/>
                    <a:pt x="301" y="4635"/>
                    <a:pt x="186" y="4568"/>
                  </a:cubicBezTo>
                  <a:lnTo>
                    <a:pt x="1" y="4888"/>
                  </a:lnTo>
                  <a:cubicBezTo>
                    <a:pt x="172" y="4986"/>
                    <a:pt x="368" y="5037"/>
                    <a:pt x="567" y="5037"/>
                  </a:cubicBezTo>
                  <a:cubicBezTo>
                    <a:pt x="752" y="5037"/>
                    <a:pt x="941" y="4993"/>
                    <a:pt x="1126" y="4905"/>
                  </a:cubicBezTo>
                  <a:cubicBezTo>
                    <a:pt x="1541" y="4714"/>
                    <a:pt x="1831" y="4342"/>
                    <a:pt x="1905" y="3914"/>
                  </a:cubicBezTo>
                  <a:cubicBezTo>
                    <a:pt x="1976" y="3483"/>
                    <a:pt x="1824" y="3021"/>
                    <a:pt x="1493" y="2684"/>
                  </a:cubicBezTo>
                  <a:cubicBezTo>
                    <a:pt x="1258" y="2438"/>
                    <a:pt x="961" y="2296"/>
                    <a:pt x="664" y="2279"/>
                  </a:cubicBezTo>
                  <a:cubicBezTo>
                    <a:pt x="698" y="1784"/>
                    <a:pt x="924" y="1298"/>
                    <a:pt x="1298" y="924"/>
                  </a:cubicBezTo>
                  <a:cubicBezTo>
                    <a:pt x="1652" y="571"/>
                    <a:pt x="2098" y="367"/>
                    <a:pt x="2534" y="367"/>
                  </a:cubicBezTo>
                  <a:cubicBezTo>
                    <a:pt x="2551" y="367"/>
                    <a:pt x="2568" y="367"/>
                    <a:pt x="2586" y="368"/>
                  </a:cubicBezTo>
                  <a:cubicBezTo>
                    <a:pt x="3038" y="385"/>
                    <a:pt x="3496" y="614"/>
                    <a:pt x="3847" y="1005"/>
                  </a:cubicBezTo>
                  <a:cubicBezTo>
                    <a:pt x="4244" y="1450"/>
                    <a:pt x="4443" y="2027"/>
                    <a:pt x="4400" y="2582"/>
                  </a:cubicBezTo>
                  <a:lnTo>
                    <a:pt x="4767" y="2613"/>
                  </a:lnTo>
                  <a:cubicBezTo>
                    <a:pt x="4821" y="1955"/>
                    <a:pt x="4585" y="1281"/>
                    <a:pt x="4120" y="759"/>
                  </a:cubicBezTo>
                  <a:cubicBezTo>
                    <a:pt x="3702" y="297"/>
                    <a:pt x="3149" y="17"/>
                    <a:pt x="2596" y="1"/>
                  </a:cubicBezTo>
                  <a:cubicBezTo>
                    <a:pt x="2584" y="0"/>
                    <a:pt x="2573" y="0"/>
                    <a:pt x="2561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515;p56">
              <a:extLst>
                <a:ext uri="{FF2B5EF4-FFF2-40B4-BE49-F238E27FC236}">
                  <a16:creationId xmlns:a16="http://schemas.microsoft.com/office/drawing/2014/main" id="{822ED2E9-CD46-8ECB-469A-A1F8C32563D3}"/>
                </a:ext>
              </a:extLst>
            </p:cNvPr>
            <p:cNvSpPr/>
            <p:nvPr/>
          </p:nvSpPr>
          <p:spPr>
            <a:xfrm>
              <a:off x="1951137" y="2162452"/>
              <a:ext cx="37920" cy="77080"/>
            </a:xfrm>
            <a:custGeom>
              <a:avLst/>
              <a:gdLst/>
              <a:ahLst/>
              <a:cxnLst/>
              <a:rect l="l" t="t" r="r" b="b"/>
              <a:pathLst>
                <a:path w="2017" h="4100" extrusionOk="0">
                  <a:moveTo>
                    <a:pt x="1009" y="1"/>
                  </a:moveTo>
                  <a:cubicBezTo>
                    <a:pt x="452" y="1"/>
                    <a:pt x="1" y="918"/>
                    <a:pt x="1" y="2050"/>
                  </a:cubicBezTo>
                  <a:cubicBezTo>
                    <a:pt x="1" y="3183"/>
                    <a:pt x="452" y="4100"/>
                    <a:pt x="1009" y="4100"/>
                  </a:cubicBezTo>
                  <a:cubicBezTo>
                    <a:pt x="1565" y="4100"/>
                    <a:pt x="2017" y="3183"/>
                    <a:pt x="2017" y="2050"/>
                  </a:cubicBezTo>
                  <a:cubicBezTo>
                    <a:pt x="2017" y="918"/>
                    <a:pt x="1565" y="1"/>
                    <a:pt x="1009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516;p56">
              <a:extLst>
                <a:ext uri="{FF2B5EF4-FFF2-40B4-BE49-F238E27FC236}">
                  <a16:creationId xmlns:a16="http://schemas.microsoft.com/office/drawing/2014/main" id="{FA980D0F-C2B4-B164-A536-BBDC84B9D942}"/>
                </a:ext>
              </a:extLst>
            </p:cNvPr>
            <p:cNvSpPr/>
            <p:nvPr/>
          </p:nvSpPr>
          <p:spPr>
            <a:xfrm>
              <a:off x="2264551" y="2162452"/>
              <a:ext cx="37863" cy="77080"/>
            </a:xfrm>
            <a:custGeom>
              <a:avLst/>
              <a:gdLst/>
              <a:ahLst/>
              <a:cxnLst/>
              <a:rect l="l" t="t" r="r" b="b"/>
              <a:pathLst>
                <a:path w="2014" h="4100" extrusionOk="0">
                  <a:moveTo>
                    <a:pt x="1008" y="1"/>
                  </a:moveTo>
                  <a:cubicBezTo>
                    <a:pt x="453" y="1"/>
                    <a:pt x="0" y="918"/>
                    <a:pt x="0" y="2050"/>
                  </a:cubicBezTo>
                  <a:cubicBezTo>
                    <a:pt x="0" y="3183"/>
                    <a:pt x="453" y="4100"/>
                    <a:pt x="1008" y="4100"/>
                  </a:cubicBezTo>
                  <a:cubicBezTo>
                    <a:pt x="1565" y="4100"/>
                    <a:pt x="2013" y="3183"/>
                    <a:pt x="2013" y="2050"/>
                  </a:cubicBezTo>
                  <a:cubicBezTo>
                    <a:pt x="2013" y="918"/>
                    <a:pt x="1565" y="1"/>
                    <a:pt x="1008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517;p56">
              <a:extLst>
                <a:ext uri="{FF2B5EF4-FFF2-40B4-BE49-F238E27FC236}">
                  <a16:creationId xmlns:a16="http://schemas.microsoft.com/office/drawing/2014/main" id="{C163899E-B281-1E2F-BA7B-FD34C1CF868B}"/>
                </a:ext>
              </a:extLst>
            </p:cNvPr>
            <p:cNvSpPr/>
            <p:nvPr/>
          </p:nvSpPr>
          <p:spPr>
            <a:xfrm>
              <a:off x="1890225" y="2063977"/>
              <a:ext cx="131544" cy="70368"/>
            </a:xfrm>
            <a:custGeom>
              <a:avLst/>
              <a:gdLst/>
              <a:ahLst/>
              <a:cxnLst/>
              <a:rect l="l" t="t" r="r" b="b"/>
              <a:pathLst>
                <a:path w="6997" h="3743" extrusionOk="0">
                  <a:moveTo>
                    <a:pt x="5247" y="0"/>
                  </a:moveTo>
                  <a:cubicBezTo>
                    <a:pt x="3122" y="0"/>
                    <a:pt x="989" y="1269"/>
                    <a:pt x="1" y="3307"/>
                  </a:cubicBezTo>
                  <a:lnTo>
                    <a:pt x="901" y="3742"/>
                  </a:lnTo>
                  <a:cubicBezTo>
                    <a:pt x="1721" y="2049"/>
                    <a:pt x="3487" y="993"/>
                    <a:pt x="5236" y="993"/>
                  </a:cubicBezTo>
                  <a:cubicBezTo>
                    <a:pt x="5716" y="993"/>
                    <a:pt x="6195" y="1073"/>
                    <a:pt x="6653" y="1240"/>
                  </a:cubicBezTo>
                  <a:lnTo>
                    <a:pt x="6996" y="307"/>
                  </a:lnTo>
                  <a:cubicBezTo>
                    <a:pt x="6430" y="99"/>
                    <a:pt x="5839" y="0"/>
                    <a:pt x="5247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518;p56">
              <a:extLst>
                <a:ext uri="{FF2B5EF4-FFF2-40B4-BE49-F238E27FC236}">
                  <a16:creationId xmlns:a16="http://schemas.microsoft.com/office/drawing/2014/main" id="{C308967E-BB6B-F24C-00EE-4FDEA8B484CA}"/>
                </a:ext>
              </a:extLst>
            </p:cNvPr>
            <p:cNvSpPr/>
            <p:nvPr/>
          </p:nvSpPr>
          <p:spPr>
            <a:xfrm>
              <a:off x="2218209" y="2052528"/>
              <a:ext cx="154235" cy="93342"/>
            </a:xfrm>
            <a:custGeom>
              <a:avLst/>
              <a:gdLst/>
              <a:ahLst/>
              <a:cxnLst/>
              <a:rect l="l" t="t" r="r" b="b"/>
              <a:pathLst>
                <a:path w="8204" h="4965" extrusionOk="0">
                  <a:moveTo>
                    <a:pt x="2420" y="1"/>
                  </a:moveTo>
                  <a:cubicBezTo>
                    <a:pt x="1591" y="1"/>
                    <a:pt x="761" y="180"/>
                    <a:pt x="1" y="541"/>
                  </a:cubicBezTo>
                  <a:lnTo>
                    <a:pt x="430" y="1442"/>
                  </a:lnTo>
                  <a:cubicBezTo>
                    <a:pt x="1056" y="1144"/>
                    <a:pt x="1738" y="997"/>
                    <a:pt x="2420" y="997"/>
                  </a:cubicBezTo>
                  <a:cubicBezTo>
                    <a:pt x="3155" y="997"/>
                    <a:pt x="3890" y="1168"/>
                    <a:pt x="4556" y="1509"/>
                  </a:cubicBezTo>
                  <a:cubicBezTo>
                    <a:pt x="5854" y="2173"/>
                    <a:pt x="6855" y="3464"/>
                    <a:pt x="7236" y="4964"/>
                  </a:cubicBezTo>
                  <a:lnTo>
                    <a:pt x="8203" y="4715"/>
                  </a:lnTo>
                  <a:cubicBezTo>
                    <a:pt x="7752" y="2945"/>
                    <a:pt x="6559" y="1414"/>
                    <a:pt x="5011" y="622"/>
                  </a:cubicBezTo>
                  <a:cubicBezTo>
                    <a:pt x="4204" y="208"/>
                    <a:pt x="3312" y="1"/>
                    <a:pt x="2420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519;p56">
              <a:extLst>
                <a:ext uri="{FF2B5EF4-FFF2-40B4-BE49-F238E27FC236}">
                  <a16:creationId xmlns:a16="http://schemas.microsoft.com/office/drawing/2014/main" id="{AAC78892-79B1-1587-2FED-CDEF959C5F1D}"/>
                </a:ext>
              </a:extLst>
            </p:cNvPr>
            <p:cNvSpPr/>
            <p:nvPr/>
          </p:nvSpPr>
          <p:spPr>
            <a:xfrm>
              <a:off x="1918932" y="1598565"/>
              <a:ext cx="653601" cy="493688"/>
            </a:xfrm>
            <a:custGeom>
              <a:avLst/>
              <a:gdLst/>
              <a:ahLst/>
              <a:cxnLst/>
              <a:rect l="l" t="t" r="r" b="b"/>
              <a:pathLst>
                <a:path w="34766" h="26260" extrusionOk="0">
                  <a:moveTo>
                    <a:pt x="11004" y="1"/>
                  </a:moveTo>
                  <a:lnTo>
                    <a:pt x="10128" y="432"/>
                  </a:lnTo>
                  <a:cubicBezTo>
                    <a:pt x="5530" y="2697"/>
                    <a:pt x="2216" y="5937"/>
                    <a:pt x="1" y="10337"/>
                  </a:cubicBezTo>
                  <a:lnTo>
                    <a:pt x="446" y="10559"/>
                  </a:lnTo>
                  <a:cubicBezTo>
                    <a:pt x="2476" y="6531"/>
                    <a:pt x="5446" y="3497"/>
                    <a:pt x="9515" y="1308"/>
                  </a:cubicBezTo>
                  <a:lnTo>
                    <a:pt x="9515" y="1308"/>
                  </a:lnTo>
                  <a:cubicBezTo>
                    <a:pt x="8635" y="2755"/>
                    <a:pt x="8001" y="4362"/>
                    <a:pt x="7664" y="6015"/>
                  </a:cubicBezTo>
                  <a:lnTo>
                    <a:pt x="7576" y="6436"/>
                  </a:lnTo>
                  <a:lnTo>
                    <a:pt x="7984" y="6301"/>
                  </a:lnTo>
                  <a:cubicBezTo>
                    <a:pt x="10383" y="5498"/>
                    <a:pt x="12894" y="5108"/>
                    <a:pt x="15404" y="5108"/>
                  </a:cubicBezTo>
                  <a:cubicBezTo>
                    <a:pt x="20891" y="5108"/>
                    <a:pt x="26370" y="6971"/>
                    <a:pt x="30650" y="10455"/>
                  </a:cubicBezTo>
                  <a:lnTo>
                    <a:pt x="26131" y="9450"/>
                  </a:lnTo>
                  <a:lnTo>
                    <a:pt x="26806" y="10074"/>
                  </a:lnTo>
                  <a:cubicBezTo>
                    <a:pt x="29250" y="12343"/>
                    <a:pt x="31070" y="15192"/>
                    <a:pt x="32106" y="18354"/>
                  </a:cubicBezTo>
                  <a:lnTo>
                    <a:pt x="28428" y="15677"/>
                  </a:lnTo>
                  <a:lnTo>
                    <a:pt x="29132" y="16782"/>
                  </a:lnTo>
                  <a:cubicBezTo>
                    <a:pt x="29500" y="17359"/>
                    <a:pt x="29951" y="18010"/>
                    <a:pt x="30427" y="18697"/>
                  </a:cubicBezTo>
                  <a:cubicBezTo>
                    <a:pt x="31930" y="20859"/>
                    <a:pt x="33785" y="23522"/>
                    <a:pt x="34185" y="25679"/>
                  </a:cubicBezTo>
                  <a:cubicBezTo>
                    <a:pt x="33029" y="25366"/>
                    <a:pt x="30771" y="23872"/>
                    <a:pt x="27460" y="21232"/>
                  </a:cubicBezTo>
                  <a:lnTo>
                    <a:pt x="26793" y="20700"/>
                  </a:lnTo>
                  <a:lnTo>
                    <a:pt x="26971" y="21414"/>
                  </a:lnTo>
                  <a:cubicBezTo>
                    <a:pt x="27136" y="22066"/>
                    <a:pt x="27315" y="23009"/>
                    <a:pt x="27322" y="23525"/>
                  </a:cubicBezTo>
                  <a:cubicBezTo>
                    <a:pt x="25258" y="22241"/>
                    <a:pt x="23465" y="20508"/>
                    <a:pt x="22117" y="18489"/>
                  </a:cubicBezTo>
                  <a:lnTo>
                    <a:pt x="21681" y="18728"/>
                  </a:lnTo>
                  <a:lnTo>
                    <a:pt x="22652" y="20946"/>
                  </a:lnTo>
                  <a:cubicBezTo>
                    <a:pt x="18462" y="20393"/>
                    <a:pt x="14437" y="18340"/>
                    <a:pt x="11544" y="15265"/>
                  </a:cubicBezTo>
                  <a:lnTo>
                    <a:pt x="10604" y="14268"/>
                  </a:lnTo>
                  <a:lnTo>
                    <a:pt x="11133" y="15532"/>
                  </a:lnTo>
                  <a:cubicBezTo>
                    <a:pt x="11810" y="17160"/>
                    <a:pt x="12856" y="18610"/>
                    <a:pt x="14174" y="19766"/>
                  </a:cubicBezTo>
                  <a:cubicBezTo>
                    <a:pt x="9137" y="18842"/>
                    <a:pt x="4458" y="16324"/>
                    <a:pt x="918" y="12612"/>
                  </a:cubicBezTo>
                  <a:lnTo>
                    <a:pt x="557" y="12956"/>
                  </a:lnTo>
                  <a:cubicBezTo>
                    <a:pt x="4390" y="16975"/>
                    <a:pt x="9528" y="19625"/>
                    <a:pt x="15027" y="20410"/>
                  </a:cubicBezTo>
                  <a:lnTo>
                    <a:pt x="16005" y="20552"/>
                  </a:lnTo>
                  <a:lnTo>
                    <a:pt x="15212" y="19965"/>
                  </a:lnTo>
                  <a:cubicBezTo>
                    <a:pt x="14002" y="19068"/>
                    <a:pt x="12994" y="17939"/>
                    <a:pt x="12242" y="16645"/>
                  </a:cubicBezTo>
                  <a:lnTo>
                    <a:pt x="12242" y="16645"/>
                  </a:lnTo>
                  <a:cubicBezTo>
                    <a:pt x="15205" y="19324"/>
                    <a:pt x="19062" y="21071"/>
                    <a:pt x="23027" y="21495"/>
                  </a:cubicBezTo>
                  <a:lnTo>
                    <a:pt x="23455" y="21540"/>
                  </a:lnTo>
                  <a:lnTo>
                    <a:pt x="22973" y="20440"/>
                  </a:lnTo>
                  <a:lnTo>
                    <a:pt x="22973" y="20440"/>
                  </a:lnTo>
                  <a:cubicBezTo>
                    <a:pt x="24230" y="21904"/>
                    <a:pt x="25730" y="23165"/>
                    <a:pt x="27386" y="24149"/>
                  </a:cubicBezTo>
                  <a:lnTo>
                    <a:pt x="27628" y="24291"/>
                  </a:lnTo>
                  <a:lnTo>
                    <a:pt x="27740" y="24034"/>
                  </a:lnTo>
                  <a:cubicBezTo>
                    <a:pt x="27908" y="23650"/>
                    <a:pt x="27757" y="22682"/>
                    <a:pt x="27615" y="21991"/>
                  </a:cubicBezTo>
                  <a:lnTo>
                    <a:pt x="27615" y="21991"/>
                  </a:lnTo>
                  <a:cubicBezTo>
                    <a:pt x="29978" y="23859"/>
                    <a:pt x="33036" y="26124"/>
                    <a:pt x="34465" y="26236"/>
                  </a:cubicBezTo>
                  <a:lnTo>
                    <a:pt x="34765" y="26259"/>
                  </a:lnTo>
                  <a:lnTo>
                    <a:pt x="34765" y="26259"/>
                  </a:lnTo>
                  <a:lnTo>
                    <a:pt x="34731" y="25956"/>
                  </a:lnTo>
                  <a:cubicBezTo>
                    <a:pt x="34462" y="23619"/>
                    <a:pt x="32453" y="20734"/>
                    <a:pt x="30838" y="18411"/>
                  </a:cubicBezTo>
                  <a:cubicBezTo>
                    <a:pt x="30662" y="18162"/>
                    <a:pt x="30491" y="17915"/>
                    <a:pt x="30329" y="17676"/>
                  </a:cubicBezTo>
                  <a:lnTo>
                    <a:pt x="30329" y="17676"/>
                  </a:lnTo>
                  <a:lnTo>
                    <a:pt x="32999" y="19621"/>
                  </a:lnTo>
                  <a:lnTo>
                    <a:pt x="32800" y="18926"/>
                  </a:lnTo>
                  <a:cubicBezTo>
                    <a:pt x="31873" y="15680"/>
                    <a:pt x="30147" y="12724"/>
                    <a:pt x="27780" y="10326"/>
                  </a:cubicBezTo>
                  <a:lnTo>
                    <a:pt x="27780" y="10326"/>
                  </a:lnTo>
                  <a:lnTo>
                    <a:pt x="32459" y="11369"/>
                  </a:lnTo>
                  <a:lnTo>
                    <a:pt x="32459" y="11369"/>
                  </a:lnTo>
                  <a:lnTo>
                    <a:pt x="31742" y="10731"/>
                  </a:lnTo>
                  <a:cubicBezTo>
                    <a:pt x="27269" y="6750"/>
                    <a:pt x="21336" y="4611"/>
                    <a:pt x="15395" y="4611"/>
                  </a:cubicBezTo>
                  <a:cubicBezTo>
                    <a:pt x="12980" y="4611"/>
                    <a:pt x="10564" y="4964"/>
                    <a:pt x="8244" y="5691"/>
                  </a:cubicBezTo>
                  <a:cubicBezTo>
                    <a:pt x="8658" y="3948"/>
                    <a:pt x="9414" y="2263"/>
                    <a:pt x="10442" y="799"/>
                  </a:cubicBezTo>
                  <a:lnTo>
                    <a:pt x="11004" y="1"/>
                  </a:ln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520;p56">
              <a:extLst>
                <a:ext uri="{FF2B5EF4-FFF2-40B4-BE49-F238E27FC236}">
                  <a16:creationId xmlns:a16="http://schemas.microsoft.com/office/drawing/2014/main" id="{0C5F5276-1ACE-D242-EB6D-3B0C2F0541B9}"/>
                </a:ext>
              </a:extLst>
            </p:cNvPr>
            <p:cNvSpPr/>
            <p:nvPr/>
          </p:nvSpPr>
          <p:spPr>
            <a:xfrm>
              <a:off x="1706624" y="1786734"/>
              <a:ext cx="217347" cy="399331"/>
            </a:xfrm>
            <a:custGeom>
              <a:avLst/>
              <a:gdLst/>
              <a:ahLst/>
              <a:cxnLst/>
              <a:rect l="l" t="t" r="r" b="b"/>
              <a:pathLst>
                <a:path w="11561" h="21241" extrusionOk="0">
                  <a:moveTo>
                    <a:pt x="9309" y="1"/>
                  </a:moveTo>
                  <a:cubicBezTo>
                    <a:pt x="6198" y="1"/>
                    <a:pt x="3094" y="1078"/>
                    <a:pt x="681" y="3051"/>
                  </a:cubicBezTo>
                  <a:lnTo>
                    <a:pt x="0" y="3611"/>
                  </a:lnTo>
                  <a:lnTo>
                    <a:pt x="873" y="3493"/>
                  </a:lnTo>
                  <a:cubicBezTo>
                    <a:pt x="1123" y="3459"/>
                    <a:pt x="1374" y="3443"/>
                    <a:pt x="1627" y="3443"/>
                  </a:cubicBezTo>
                  <a:cubicBezTo>
                    <a:pt x="2333" y="3443"/>
                    <a:pt x="3040" y="3573"/>
                    <a:pt x="3699" y="3824"/>
                  </a:cubicBezTo>
                  <a:cubicBezTo>
                    <a:pt x="2478" y="4495"/>
                    <a:pt x="1686" y="6049"/>
                    <a:pt x="1393" y="8368"/>
                  </a:cubicBezTo>
                  <a:cubicBezTo>
                    <a:pt x="927" y="12057"/>
                    <a:pt x="1271" y="16750"/>
                    <a:pt x="2333" y="21240"/>
                  </a:cubicBezTo>
                  <a:lnTo>
                    <a:pt x="2818" y="21125"/>
                  </a:lnTo>
                  <a:cubicBezTo>
                    <a:pt x="1771" y="16689"/>
                    <a:pt x="1430" y="12063"/>
                    <a:pt x="1888" y="8429"/>
                  </a:cubicBezTo>
                  <a:cubicBezTo>
                    <a:pt x="2104" y="6726"/>
                    <a:pt x="2714" y="4585"/>
                    <a:pt x="4400" y="4067"/>
                  </a:cubicBezTo>
                  <a:lnTo>
                    <a:pt x="4993" y="3885"/>
                  </a:lnTo>
                  <a:lnTo>
                    <a:pt x="4437" y="3605"/>
                  </a:lnTo>
                  <a:cubicBezTo>
                    <a:pt x="3577" y="3173"/>
                    <a:pt x="2610" y="2944"/>
                    <a:pt x="1642" y="2944"/>
                  </a:cubicBezTo>
                  <a:cubicBezTo>
                    <a:pt x="3860" y="1357"/>
                    <a:pt x="6582" y="500"/>
                    <a:pt x="9306" y="500"/>
                  </a:cubicBezTo>
                  <a:cubicBezTo>
                    <a:pt x="10031" y="500"/>
                    <a:pt x="10756" y="561"/>
                    <a:pt x="11472" y="685"/>
                  </a:cubicBezTo>
                  <a:lnTo>
                    <a:pt x="11561" y="193"/>
                  </a:lnTo>
                  <a:cubicBezTo>
                    <a:pt x="10816" y="64"/>
                    <a:pt x="10063" y="1"/>
                    <a:pt x="9309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521;p56">
              <a:extLst>
                <a:ext uri="{FF2B5EF4-FFF2-40B4-BE49-F238E27FC236}">
                  <a16:creationId xmlns:a16="http://schemas.microsoft.com/office/drawing/2014/main" id="{4D0E209B-CEC6-82BF-2ADC-6B5FF9B95A35}"/>
                </a:ext>
              </a:extLst>
            </p:cNvPr>
            <p:cNvSpPr/>
            <p:nvPr/>
          </p:nvSpPr>
          <p:spPr>
            <a:xfrm>
              <a:off x="1750729" y="1837569"/>
              <a:ext cx="186609" cy="349304"/>
            </a:xfrm>
            <a:custGeom>
              <a:avLst/>
              <a:gdLst/>
              <a:ahLst/>
              <a:cxnLst/>
              <a:rect l="l" t="t" r="r" b="b"/>
              <a:pathLst>
                <a:path w="9926" h="18580" extrusionOk="0">
                  <a:moveTo>
                    <a:pt x="9444" y="0"/>
                  </a:moveTo>
                  <a:cubicBezTo>
                    <a:pt x="8577" y="2994"/>
                    <a:pt x="6740" y="6399"/>
                    <a:pt x="4572" y="9059"/>
                  </a:cubicBezTo>
                  <a:lnTo>
                    <a:pt x="4572" y="9059"/>
                  </a:lnTo>
                  <a:lnTo>
                    <a:pt x="4808" y="6375"/>
                  </a:lnTo>
                  <a:lnTo>
                    <a:pt x="4320" y="6288"/>
                  </a:lnTo>
                  <a:cubicBezTo>
                    <a:pt x="3207" y="10411"/>
                    <a:pt x="1754" y="14480"/>
                    <a:pt x="1" y="18374"/>
                  </a:cubicBezTo>
                  <a:lnTo>
                    <a:pt x="456" y="18580"/>
                  </a:lnTo>
                  <a:cubicBezTo>
                    <a:pt x="1865" y="15448"/>
                    <a:pt x="3078" y="12208"/>
                    <a:pt x="4083" y="8917"/>
                  </a:cubicBezTo>
                  <a:lnTo>
                    <a:pt x="4083" y="8917"/>
                  </a:lnTo>
                  <a:lnTo>
                    <a:pt x="3939" y="10566"/>
                  </a:lnTo>
                  <a:lnTo>
                    <a:pt x="4441" y="9990"/>
                  </a:lnTo>
                  <a:cubicBezTo>
                    <a:pt x="6872" y="7201"/>
                    <a:pt x="8972" y="3426"/>
                    <a:pt x="9926" y="139"/>
                  </a:cubicBezTo>
                  <a:lnTo>
                    <a:pt x="9444" y="0"/>
                  </a:ln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522;p56">
              <a:extLst>
                <a:ext uri="{FF2B5EF4-FFF2-40B4-BE49-F238E27FC236}">
                  <a16:creationId xmlns:a16="http://schemas.microsoft.com/office/drawing/2014/main" id="{AE25E469-DCA9-F159-4453-E77722B1636B}"/>
                </a:ext>
              </a:extLst>
            </p:cNvPr>
            <p:cNvSpPr/>
            <p:nvPr/>
          </p:nvSpPr>
          <p:spPr>
            <a:xfrm>
              <a:off x="2470543" y="2036830"/>
              <a:ext cx="71816" cy="153784"/>
            </a:xfrm>
            <a:custGeom>
              <a:avLst/>
              <a:gdLst/>
              <a:ahLst/>
              <a:cxnLst/>
              <a:rect l="l" t="t" r="r" b="b"/>
              <a:pathLst>
                <a:path w="3820" h="8180" extrusionOk="0">
                  <a:moveTo>
                    <a:pt x="492" y="1"/>
                  </a:moveTo>
                  <a:lnTo>
                    <a:pt x="0" y="85"/>
                  </a:lnTo>
                  <a:cubicBezTo>
                    <a:pt x="414" y="2462"/>
                    <a:pt x="1072" y="4575"/>
                    <a:pt x="1766" y="6814"/>
                  </a:cubicBezTo>
                  <a:cubicBezTo>
                    <a:pt x="1885" y="7202"/>
                    <a:pt x="2006" y="7593"/>
                    <a:pt x="2121" y="7950"/>
                  </a:cubicBezTo>
                  <a:lnTo>
                    <a:pt x="2292" y="8180"/>
                  </a:lnTo>
                  <a:lnTo>
                    <a:pt x="2559" y="8129"/>
                  </a:lnTo>
                  <a:cubicBezTo>
                    <a:pt x="2873" y="7859"/>
                    <a:pt x="3820" y="4158"/>
                    <a:pt x="3284" y="1730"/>
                  </a:cubicBezTo>
                  <a:lnTo>
                    <a:pt x="3284" y="1730"/>
                  </a:lnTo>
                  <a:lnTo>
                    <a:pt x="2795" y="1838"/>
                  </a:lnTo>
                  <a:cubicBezTo>
                    <a:pt x="3203" y="3669"/>
                    <a:pt x="2728" y="6103"/>
                    <a:pt x="2411" y="7209"/>
                  </a:cubicBezTo>
                  <a:cubicBezTo>
                    <a:pt x="2353" y="7027"/>
                    <a:pt x="2296" y="6848"/>
                    <a:pt x="2242" y="6666"/>
                  </a:cubicBezTo>
                  <a:cubicBezTo>
                    <a:pt x="1551" y="4444"/>
                    <a:pt x="900" y="2347"/>
                    <a:pt x="492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523;p56">
              <a:extLst>
                <a:ext uri="{FF2B5EF4-FFF2-40B4-BE49-F238E27FC236}">
                  <a16:creationId xmlns:a16="http://schemas.microsoft.com/office/drawing/2014/main" id="{3165EBB0-9ED9-1ED7-4F01-E4D5D9781371}"/>
                </a:ext>
              </a:extLst>
            </p:cNvPr>
            <p:cNvSpPr/>
            <p:nvPr/>
          </p:nvSpPr>
          <p:spPr>
            <a:xfrm>
              <a:off x="1979280" y="2740984"/>
              <a:ext cx="301702" cy="77024"/>
            </a:xfrm>
            <a:custGeom>
              <a:avLst/>
              <a:gdLst/>
              <a:ahLst/>
              <a:cxnLst/>
              <a:rect l="l" t="t" r="r" b="b"/>
              <a:pathLst>
                <a:path w="16048" h="4097" extrusionOk="0">
                  <a:moveTo>
                    <a:pt x="15703" y="1"/>
                  </a:moveTo>
                  <a:cubicBezTo>
                    <a:pt x="13839" y="2246"/>
                    <a:pt x="10984" y="3608"/>
                    <a:pt x="8068" y="3645"/>
                  </a:cubicBezTo>
                  <a:cubicBezTo>
                    <a:pt x="8023" y="3646"/>
                    <a:pt x="7979" y="3646"/>
                    <a:pt x="7934" y="3646"/>
                  </a:cubicBezTo>
                  <a:cubicBezTo>
                    <a:pt x="5057" y="3646"/>
                    <a:pt x="2230" y="2364"/>
                    <a:pt x="338" y="203"/>
                  </a:cubicBezTo>
                  <a:lnTo>
                    <a:pt x="0" y="496"/>
                  </a:lnTo>
                  <a:cubicBezTo>
                    <a:pt x="1979" y="2758"/>
                    <a:pt x="4939" y="4096"/>
                    <a:pt x="7943" y="4096"/>
                  </a:cubicBezTo>
                  <a:cubicBezTo>
                    <a:pt x="7987" y="4096"/>
                    <a:pt x="8031" y="4093"/>
                    <a:pt x="8071" y="4093"/>
                  </a:cubicBezTo>
                  <a:cubicBezTo>
                    <a:pt x="11119" y="4056"/>
                    <a:pt x="14102" y="2634"/>
                    <a:pt x="16047" y="287"/>
                  </a:cubicBezTo>
                  <a:lnTo>
                    <a:pt x="15703" y="1"/>
                  </a:ln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524;p56">
              <a:extLst>
                <a:ext uri="{FF2B5EF4-FFF2-40B4-BE49-F238E27FC236}">
                  <a16:creationId xmlns:a16="http://schemas.microsoft.com/office/drawing/2014/main" id="{65ECC443-2F00-3523-BFD2-937AAB3BB4C7}"/>
                </a:ext>
              </a:extLst>
            </p:cNvPr>
            <p:cNvSpPr/>
            <p:nvPr/>
          </p:nvSpPr>
          <p:spPr>
            <a:xfrm>
              <a:off x="1957792" y="2762604"/>
              <a:ext cx="343100" cy="94263"/>
            </a:xfrm>
            <a:custGeom>
              <a:avLst/>
              <a:gdLst/>
              <a:ahLst/>
              <a:cxnLst/>
              <a:rect l="l" t="t" r="r" b="b"/>
              <a:pathLst>
                <a:path w="18250" h="5014" extrusionOk="0">
                  <a:moveTo>
                    <a:pt x="331" y="1"/>
                  </a:moveTo>
                  <a:lnTo>
                    <a:pt x="1" y="304"/>
                  </a:lnTo>
                  <a:cubicBezTo>
                    <a:pt x="2610" y="3139"/>
                    <a:pt x="5961" y="4852"/>
                    <a:pt x="9200" y="5000"/>
                  </a:cubicBezTo>
                  <a:cubicBezTo>
                    <a:pt x="9366" y="5010"/>
                    <a:pt x="9535" y="5014"/>
                    <a:pt x="9703" y="5014"/>
                  </a:cubicBezTo>
                  <a:cubicBezTo>
                    <a:pt x="12943" y="5014"/>
                    <a:pt x="16854" y="3608"/>
                    <a:pt x="18249" y="382"/>
                  </a:cubicBezTo>
                  <a:lnTo>
                    <a:pt x="17838" y="203"/>
                  </a:lnTo>
                  <a:cubicBezTo>
                    <a:pt x="16520" y="3246"/>
                    <a:pt x="12790" y="4565"/>
                    <a:pt x="9693" y="4565"/>
                  </a:cubicBezTo>
                  <a:cubicBezTo>
                    <a:pt x="9534" y="4565"/>
                    <a:pt x="9376" y="4562"/>
                    <a:pt x="9221" y="4555"/>
                  </a:cubicBezTo>
                  <a:cubicBezTo>
                    <a:pt x="6099" y="4410"/>
                    <a:pt x="2859" y="2748"/>
                    <a:pt x="331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1504;p56">
            <a:extLst>
              <a:ext uri="{FF2B5EF4-FFF2-40B4-BE49-F238E27FC236}">
                <a16:creationId xmlns:a16="http://schemas.microsoft.com/office/drawing/2014/main" id="{24154166-1B38-7059-822F-A37B4234507D}"/>
              </a:ext>
            </a:extLst>
          </p:cNvPr>
          <p:cNvSpPr/>
          <p:nvPr/>
        </p:nvSpPr>
        <p:spPr>
          <a:xfrm>
            <a:off x="7473702" y="1663328"/>
            <a:ext cx="1481700" cy="14817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1564;p56">
            <a:extLst>
              <a:ext uri="{FF2B5EF4-FFF2-40B4-BE49-F238E27FC236}">
                <a16:creationId xmlns:a16="http://schemas.microsoft.com/office/drawing/2014/main" id="{634EF795-12E9-FC79-2B69-AF8C0BED6344}"/>
              </a:ext>
            </a:extLst>
          </p:cNvPr>
          <p:cNvGrpSpPr/>
          <p:nvPr/>
        </p:nvGrpSpPr>
        <p:grpSpPr>
          <a:xfrm>
            <a:off x="7615730" y="1777635"/>
            <a:ext cx="1333877" cy="1567532"/>
            <a:chOff x="6733203" y="1551559"/>
            <a:chExt cx="1333877" cy="1567532"/>
          </a:xfrm>
        </p:grpSpPr>
        <p:grpSp>
          <p:nvGrpSpPr>
            <p:cNvPr id="289" name="Google Shape;1565;p56">
              <a:extLst>
                <a:ext uri="{FF2B5EF4-FFF2-40B4-BE49-F238E27FC236}">
                  <a16:creationId xmlns:a16="http://schemas.microsoft.com/office/drawing/2014/main" id="{369F9E35-9C16-54AA-1D78-89552704D4C4}"/>
                </a:ext>
              </a:extLst>
            </p:cNvPr>
            <p:cNvGrpSpPr/>
            <p:nvPr/>
          </p:nvGrpSpPr>
          <p:grpSpPr>
            <a:xfrm>
              <a:off x="6733203" y="1551559"/>
              <a:ext cx="1333877" cy="1567532"/>
              <a:chOff x="5160195" y="3096897"/>
              <a:chExt cx="1163739" cy="1367471"/>
            </a:xfrm>
          </p:grpSpPr>
          <p:sp>
            <p:nvSpPr>
              <p:cNvPr id="291" name="Google Shape;1566;p56">
                <a:extLst>
                  <a:ext uri="{FF2B5EF4-FFF2-40B4-BE49-F238E27FC236}">
                    <a16:creationId xmlns:a16="http://schemas.microsoft.com/office/drawing/2014/main" id="{2B905CC2-D1DA-B612-E870-916B16CD6BA4}"/>
                  </a:ext>
                </a:extLst>
              </p:cNvPr>
              <p:cNvSpPr/>
              <p:nvPr/>
            </p:nvSpPr>
            <p:spPr>
              <a:xfrm>
                <a:off x="5367966" y="3237363"/>
                <a:ext cx="685980" cy="797926"/>
              </a:xfrm>
              <a:custGeom>
                <a:avLst/>
                <a:gdLst/>
                <a:ahLst/>
                <a:cxnLst/>
                <a:rect l="l" t="t" r="r" b="b"/>
                <a:pathLst>
                  <a:path w="37010" h="44608" extrusionOk="0">
                    <a:moveTo>
                      <a:pt x="18507" y="0"/>
                    </a:moveTo>
                    <a:cubicBezTo>
                      <a:pt x="8286" y="0"/>
                      <a:pt x="1" y="8929"/>
                      <a:pt x="1" y="19948"/>
                    </a:cubicBezTo>
                    <a:cubicBezTo>
                      <a:pt x="1" y="36591"/>
                      <a:pt x="8286" y="44608"/>
                      <a:pt x="18507" y="44608"/>
                    </a:cubicBezTo>
                    <a:cubicBezTo>
                      <a:pt x="28725" y="44608"/>
                      <a:pt x="37009" y="37481"/>
                      <a:pt x="37009" y="19948"/>
                    </a:cubicBezTo>
                    <a:cubicBezTo>
                      <a:pt x="37009" y="8929"/>
                      <a:pt x="28725" y="0"/>
                      <a:pt x="18507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" name="Google Shape;1567;p56">
                <a:extLst>
                  <a:ext uri="{FF2B5EF4-FFF2-40B4-BE49-F238E27FC236}">
                    <a16:creationId xmlns:a16="http://schemas.microsoft.com/office/drawing/2014/main" id="{8729352D-BD75-60C9-0914-F9CEB893CD4F}"/>
                  </a:ext>
                </a:extLst>
              </p:cNvPr>
              <p:cNvSpPr/>
              <p:nvPr/>
            </p:nvSpPr>
            <p:spPr>
              <a:xfrm>
                <a:off x="5593257" y="3907294"/>
                <a:ext cx="235450" cy="466433"/>
              </a:xfrm>
              <a:custGeom>
                <a:avLst/>
                <a:gdLst/>
                <a:ahLst/>
                <a:cxnLst/>
                <a:rect l="l" t="t" r="r" b="b"/>
                <a:pathLst>
                  <a:path w="12703" h="25165" extrusionOk="0">
                    <a:moveTo>
                      <a:pt x="0" y="0"/>
                    </a:moveTo>
                    <a:lnTo>
                      <a:pt x="0" y="25164"/>
                    </a:lnTo>
                    <a:lnTo>
                      <a:pt x="12702" y="25164"/>
                    </a:lnTo>
                    <a:lnTo>
                      <a:pt x="12702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568;p56">
                <a:extLst>
                  <a:ext uri="{FF2B5EF4-FFF2-40B4-BE49-F238E27FC236}">
                    <a16:creationId xmlns:a16="http://schemas.microsoft.com/office/drawing/2014/main" id="{D814B02B-080C-31E8-06CE-ECB14C528DBD}"/>
                  </a:ext>
                </a:extLst>
              </p:cNvPr>
              <p:cNvSpPr/>
              <p:nvPr/>
            </p:nvSpPr>
            <p:spPr>
              <a:xfrm>
                <a:off x="5356877" y="4107424"/>
                <a:ext cx="718620" cy="354964"/>
              </a:xfrm>
              <a:custGeom>
                <a:avLst/>
                <a:gdLst/>
                <a:ahLst/>
                <a:cxnLst/>
                <a:rect l="l" t="t" r="r" b="b"/>
                <a:pathLst>
                  <a:path w="38771" h="19151" extrusionOk="0">
                    <a:moveTo>
                      <a:pt x="19101" y="0"/>
                    </a:moveTo>
                    <a:cubicBezTo>
                      <a:pt x="8702" y="0"/>
                      <a:pt x="0" y="13361"/>
                      <a:pt x="0" y="18943"/>
                    </a:cubicBezTo>
                    <a:lnTo>
                      <a:pt x="19101" y="19151"/>
                    </a:lnTo>
                    <a:lnTo>
                      <a:pt x="38206" y="19151"/>
                    </a:lnTo>
                    <a:cubicBezTo>
                      <a:pt x="38771" y="14366"/>
                      <a:pt x="29583" y="0"/>
                      <a:pt x="19101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569;p56">
                <a:extLst>
                  <a:ext uri="{FF2B5EF4-FFF2-40B4-BE49-F238E27FC236}">
                    <a16:creationId xmlns:a16="http://schemas.microsoft.com/office/drawing/2014/main" id="{91F8D3DB-F80B-8A1C-8C46-D4665A5648D1}"/>
                  </a:ext>
                </a:extLst>
              </p:cNvPr>
              <p:cNvSpPr/>
              <p:nvPr/>
            </p:nvSpPr>
            <p:spPr>
              <a:xfrm>
                <a:off x="5219059" y="3624281"/>
                <a:ext cx="257803" cy="276134"/>
              </a:xfrm>
              <a:custGeom>
                <a:avLst/>
                <a:gdLst/>
                <a:ahLst/>
                <a:cxnLst/>
                <a:rect l="l" t="t" r="r" b="b"/>
                <a:pathLst>
                  <a:path w="13909" h="14898" extrusionOk="0">
                    <a:moveTo>
                      <a:pt x="6278" y="0"/>
                    </a:moveTo>
                    <a:cubicBezTo>
                      <a:pt x="5657" y="0"/>
                      <a:pt x="5036" y="118"/>
                      <a:pt x="4437" y="366"/>
                    </a:cubicBezTo>
                    <a:cubicBezTo>
                      <a:pt x="1364" y="1636"/>
                      <a:pt x="1" y="5836"/>
                      <a:pt x="1392" y="9749"/>
                    </a:cubicBezTo>
                    <a:cubicBezTo>
                      <a:pt x="2515" y="12896"/>
                      <a:pt x="5078" y="14897"/>
                      <a:pt x="7639" y="14897"/>
                    </a:cubicBezTo>
                    <a:cubicBezTo>
                      <a:pt x="8259" y="14897"/>
                      <a:pt x="8878" y="14780"/>
                      <a:pt x="9477" y="14534"/>
                    </a:cubicBezTo>
                    <a:cubicBezTo>
                      <a:pt x="12546" y="13263"/>
                      <a:pt x="13909" y="9063"/>
                      <a:pt x="12518" y="5151"/>
                    </a:cubicBezTo>
                    <a:cubicBezTo>
                      <a:pt x="11399" y="2002"/>
                      <a:pt x="8836" y="0"/>
                      <a:pt x="6278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570;p56">
                <a:extLst>
                  <a:ext uri="{FF2B5EF4-FFF2-40B4-BE49-F238E27FC236}">
                    <a16:creationId xmlns:a16="http://schemas.microsoft.com/office/drawing/2014/main" id="{C167EE7A-7006-6761-989A-0D881C4AA04F}"/>
                  </a:ext>
                </a:extLst>
              </p:cNvPr>
              <p:cNvSpPr/>
              <p:nvPr/>
            </p:nvSpPr>
            <p:spPr>
              <a:xfrm>
                <a:off x="5946568" y="3624281"/>
                <a:ext cx="257785" cy="276134"/>
              </a:xfrm>
              <a:custGeom>
                <a:avLst/>
                <a:gdLst/>
                <a:ahLst/>
                <a:cxnLst/>
                <a:rect l="l" t="t" r="r" b="b"/>
                <a:pathLst>
                  <a:path w="13908" h="14898" extrusionOk="0">
                    <a:moveTo>
                      <a:pt x="7630" y="0"/>
                    </a:moveTo>
                    <a:cubicBezTo>
                      <a:pt x="5073" y="0"/>
                      <a:pt x="2510" y="2002"/>
                      <a:pt x="1391" y="5151"/>
                    </a:cubicBezTo>
                    <a:cubicBezTo>
                      <a:pt x="0" y="9063"/>
                      <a:pt x="1363" y="13263"/>
                      <a:pt x="4437" y="14534"/>
                    </a:cubicBezTo>
                    <a:cubicBezTo>
                      <a:pt x="5035" y="14780"/>
                      <a:pt x="5654" y="14897"/>
                      <a:pt x="6273" y="14897"/>
                    </a:cubicBezTo>
                    <a:cubicBezTo>
                      <a:pt x="8832" y="14897"/>
                      <a:pt x="11397" y="12896"/>
                      <a:pt x="12517" y="9749"/>
                    </a:cubicBezTo>
                    <a:cubicBezTo>
                      <a:pt x="13908" y="5836"/>
                      <a:pt x="12545" y="1636"/>
                      <a:pt x="9472" y="366"/>
                    </a:cubicBezTo>
                    <a:cubicBezTo>
                      <a:pt x="8872" y="118"/>
                      <a:pt x="8251" y="0"/>
                      <a:pt x="7630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571;p56">
                <a:extLst>
                  <a:ext uri="{FF2B5EF4-FFF2-40B4-BE49-F238E27FC236}">
                    <a16:creationId xmlns:a16="http://schemas.microsoft.com/office/drawing/2014/main" id="{EDB79DED-A58F-3F25-A9D5-6CC531FD140F}"/>
                  </a:ext>
                </a:extLst>
              </p:cNvPr>
              <p:cNvSpPr/>
              <p:nvPr/>
            </p:nvSpPr>
            <p:spPr>
              <a:xfrm>
                <a:off x="5540751" y="3564732"/>
                <a:ext cx="34475" cy="70211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788" extrusionOk="0">
                    <a:moveTo>
                      <a:pt x="927" y="0"/>
                    </a:moveTo>
                    <a:cubicBezTo>
                      <a:pt x="418" y="0"/>
                      <a:pt x="1" y="848"/>
                      <a:pt x="1" y="1896"/>
                    </a:cubicBezTo>
                    <a:cubicBezTo>
                      <a:pt x="1" y="2940"/>
                      <a:pt x="418" y="3788"/>
                      <a:pt x="927" y="3788"/>
                    </a:cubicBezTo>
                    <a:cubicBezTo>
                      <a:pt x="1443" y="3788"/>
                      <a:pt x="1860" y="2940"/>
                      <a:pt x="1860" y="1896"/>
                    </a:cubicBezTo>
                    <a:cubicBezTo>
                      <a:pt x="1860" y="848"/>
                      <a:pt x="1443" y="0"/>
                      <a:pt x="927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572;p56">
                <a:extLst>
                  <a:ext uri="{FF2B5EF4-FFF2-40B4-BE49-F238E27FC236}">
                    <a16:creationId xmlns:a16="http://schemas.microsoft.com/office/drawing/2014/main" id="{E99FD157-D728-6B66-E644-F39F563B5E2E}"/>
                  </a:ext>
                </a:extLst>
              </p:cNvPr>
              <p:cNvSpPr/>
              <p:nvPr/>
            </p:nvSpPr>
            <p:spPr>
              <a:xfrm>
                <a:off x="5825931" y="3564732"/>
                <a:ext cx="34475" cy="70211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788" extrusionOk="0">
                    <a:moveTo>
                      <a:pt x="933" y="0"/>
                    </a:moveTo>
                    <a:cubicBezTo>
                      <a:pt x="417" y="0"/>
                      <a:pt x="0" y="848"/>
                      <a:pt x="0" y="1896"/>
                    </a:cubicBezTo>
                    <a:cubicBezTo>
                      <a:pt x="0" y="2940"/>
                      <a:pt x="417" y="3788"/>
                      <a:pt x="933" y="3788"/>
                    </a:cubicBezTo>
                    <a:cubicBezTo>
                      <a:pt x="1447" y="3788"/>
                      <a:pt x="1859" y="2940"/>
                      <a:pt x="1859" y="1896"/>
                    </a:cubicBezTo>
                    <a:cubicBezTo>
                      <a:pt x="1859" y="848"/>
                      <a:pt x="1447" y="0"/>
                      <a:pt x="933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573;p56">
                <a:extLst>
                  <a:ext uri="{FF2B5EF4-FFF2-40B4-BE49-F238E27FC236}">
                    <a16:creationId xmlns:a16="http://schemas.microsoft.com/office/drawing/2014/main" id="{389ACD64-5DD1-544E-BAB0-EC130333D048}"/>
                  </a:ext>
                </a:extLst>
              </p:cNvPr>
              <p:cNvSpPr/>
              <p:nvPr/>
            </p:nvSpPr>
            <p:spPr>
              <a:xfrm>
                <a:off x="5262966" y="3692190"/>
                <a:ext cx="111822" cy="116845"/>
              </a:xfrm>
              <a:custGeom>
                <a:avLst/>
                <a:gdLst/>
                <a:ahLst/>
                <a:cxnLst/>
                <a:rect l="l" t="t" r="r" b="b"/>
                <a:pathLst>
                  <a:path w="6033" h="6304" extrusionOk="0">
                    <a:moveTo>
                      <a:pt x="2869" y="1"/>
                    </a:moveTo>
                    <a:cubicBezTo>
                      <a:pt x="2840" y="1"/>
                      <a:pt x="2811" y="1"/>
                      <a:pt x="2782" y="3"/>
                    </a:cubicBezTo>
                    <a:cubicBezTo>
                      <a:pt x="2091" y="21"/>
                      <a:pt x="1396" y="369"/>
                      <a:pt x="877" y="948"/>
                    </a:cubicBezTo>
                    <a:cubicBezTo>
                      <a:pt x="298" y="1602"/>
                      <a:pt x="1" y="2446"/>
                      <a:pt x="65" y="3267"/>
                    </a:cubicBezTo>
                    <a:lnTo>
                      <a:pt x="525" y="3229"/>
                    </a:lnTo>
                    <a:cubicBezTo>
                      <a:pt x="469" y="2534"/>
                      <a:pt x="724" y="1815"/>
                      <a:pt x="1220" y="1254"/>
                    </a:cubicBezTo>
                    <a:cubicBezTo>
                      <a:pt x="1656" y="768"/>
                      <a:pt x="2230" y="475"/>
                      <a:pt x="2797" y="462"/>
                    </a:cubicBezTo>
                    <a:cubicBezTo>
                      <a:pt x="2816" y="461"/>
                      <a:pt x="2835" y="461"/>
                      <a:pt x="2855" y="461"/>
                    </a:cubicBezTo>
                    <a:cubicBezTo>
                      <a:pt x="3394" y="461"/>
                      <a:pt x="3966" y="714"/>
                      <a:pt x="4410" y="1157"/>
                    </a:cubicBezTo>
                    <a:cubicBezTo>
                      <a:pt x="4877" y="1626"/>
                      <a:pt x="5161" y="2232"/>
                      <a:pt x="5202" y="2854"/>
                    </a:cubicBezTo>
                    <a:cubicBezTo>
                      <a:pt x="4832" y="2878"/>
                      <a:pt x="4460" y="3053"/>
                      <a:pt x="4164" y="3359"/>
                    </a:cubicBezTo>
                    <a:cubicBezTo>
                      <a:pt x="3751" y="3781"/>
                      <a:pt x="3561" y="4356"/>
                      <a:pt x="3653" y="4898"/>
                    </a:cubicBezTo>
                    <a:cubicBezTo>
                      <a:pt x="3742" y="5431"/>
                      <a:pt x="4108" y="5899"/>
                      <a:pt x="4622" y="6141"/>
                    </a:cubicBezTo>
                    <a:cubicBezTo>
                      <a:pt x="4855" y="6252"/>
                      <a:pt x="5095" y="6303"/>
                      <a:pt x="5328" y="6303"/>
                    </a:cubicBezTo>
                    <a:cubicBezTo>
                      <a:pt x="5578" y="6303"/>
                      <a:pt x="5818" y="6243"/>
                      <a:pt x="6032" y="6117"/>
                    </a:cubicBezTo>
                    <a:lnTo>
                      <a:pt x="5801" y="5719"/>
                    </a:lnTo>
                    <a:cubicBezTo>
                      <a:pt x="5657" y="5802"/>
                      <a:pt x="5494" y="5843"/>
                      <a:pt x="5325" y="5843"/>
                    </a:cubicBezTo>
                    <a:cubicBezTo>
                      <a:pt x="5160" y="5843"/>
                      <a:pt x="4989" y="5804"/>
                      <a:pt x="4822" y="5724"/>
                    </a:cubicBezTo>
                    <a:cubicBezTo>
                      <a:pt x="4438" y="5548"/>
                      <a:pt x="4173" y="5208"/>
                      <a:pt x="4104" y="4819"/>
                    </a:cubicBezTo>
                    <a:cubicBezTo>
                      <a:pt x="4038" y="4430"/>
                      <a:pt x="4187" y="3995"/>
                      <a:pt x="4493" y="3679"/>
                    </a:cubicBezTo>
                    <a:cubicBezTo>
                      <a:pt x="4729" y="3439"/>
                      <a:pt x="5012" y="3310"/>
                      <a:pt x="5290" y="3310"/>
                    </a:cubicBezTo>
                    <a:cubicBezTo>
                      <a:pt x="5329" y="3310"/>
                      <a:pt x="5367" y="3312"/>
                      <a:pt x="5406" y="3317"/>
                    </a:cubicBezTo>
                    <a:lnTo>
                      <a:pt x="5662" y="3355"/>
                    </a:lnTo>
                    <a:lnTo>
                      <a:pt x="5670" y="3100"/>
                    </a:lnTo>
                    <a:cubicBezTo>
                      <a:pt x="5694" y="2270"/>
                      <a:pt x="5350" y="1444"/>
                      <a:pt x="4734" y="833"/>
                    </a:cubicBezTo>
                    <a:cubicBezTo>
                      <a:pt x="4210" y="304"/>
                      <a:pt x="3533" y="1"/>
                      <a:pt x="2869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574;p56">
                <a:extLst>
                  <a:ext uri="{FF2B5EF4-FFF2-40B4-BE49-F238E27FC236}">
                    <a16:creationId xmlns:a16="http://schemas.microsoft.com/office/drawing/2014/main" id="{3DE822BC-7B97-94D2-A5CD-EE91F6CB113F}"/>
                  </a:ext>
                </a:extLst>
              </p:cNvPr>
              <p:cNvSpPr/>
              <p:nvPr/>
            </p:nvSpPr>
            <p:spPr>
              <a:xfrm>
                <a:off x="6047096" y="3692190"/>
                <a:ext cx="111803" cy="116845"/>
              </a:xfrm>
              <a:custGeom>
                <a:avLst/>
                <a:gdLst/>
                <a:ahLst/>
                <a:cxnLst/>
                <a:rect l="l" t="t" r="r" b="b"/>
                <a:pathLst>
                  <a:path w="6032" h="6304" extrusionOk="0">
                    <a:moveTo>
                      <a:pt x="3152" y="0"/>
                    </a:moveTo>
                    <a:cubicBezTo>
                      <a:pt x="2492" y="0"/>
                      <a:pt x="1824" y="307"/>
                      <a:pt x="1299" y="833"/>
                    </a:cubicBezTo>
                    <a:cubicBezTo>
                      <a:pt x="682" y="1444"/>
                      <a:pt x="343" y="2270"/>
                      <a:pt x="366" y="3100"/>
                    </a:cubicBezTo>
                    <a:lnTo>
                      <a:pt x="371" y="3355"/>
                    </a:lnTo>
                    <a:lnTo>
                      <a:pt x="626" y="3317"/>
                    </a:lnTo>
                    <a:cubicBezTo>
                      <a:pt x="667" y="3311"/>
                      <a:pt x="708" y="3308"/>
                      <a:pt x="749" y="3308"/>
                    </a:cubicBezTo>
                    <a:cubicBezTo>
                      <a:pt x="1026" y="3308"/>
                      <a:pt x="1309" y="3441"/>
                      <a:pt x="1539" y="3679"/>
                    </a:cubicBezTo>
                    <a:cubicBezTo>
                      <a:pt x="1845" y="3995"/>
                      <a:pt x="1994" y="4430"/>
                      <a:pt x="1928" y="4819"/>
                    </a:cubicBezTo>
                    <a:cubicBezTo>
                      <a:pt x="1864" y="5208"/>
                      <a:pt x="1594" y="5548"/>
                      <a:pt x="1215" y="5724"/>
                    </a:cubicBezTo>
                    <a:cubicBezTo>
                      <a:pt x="1046" y="5804"/>
                      <a:pt x="873" y="5843"/>
                      <a:pt x="708" y="5843"/>
                    </a:cubicBezTo>
                    <a:cubicBezTo>
                      <a:pt x="538" y="5843"/>
                      <a:pt x="375" y="5802"/>
                      <a:pt x="232" y="5719"/>
                    </a:cubicBezTo>
                    <a:lnTo>
                      <a:pt x="0" y="6117"/>
                    </a:lnTo>
                    <a:cubicBezTo>
                      <a:pt x="214" y="6243"/>
                      <a:pt x="460" y="6303"/>
                      <a:pt x="704" y="6303"/>
                    </a:cubicBezTo>
                    <a:cubicBezTo>
                      <a:pt x="937" y="6303"/>
                      <a:pt x="1177" y="6252"/>
                      <a:pt x="1410" y="6141"/>
                    </a:cubicBezTo>
                    <a:cubicBezTo>
                      <a:pt x="1928" y="5899"/>
                      <a:pt x="2290" y="5431"/>
                      <a:pt x="2383" y="4898"/>
                    </a:cubicBezTo>
                    <a:cubicBezTo>
                      <a:pt x="2471" y="4356"/>
                      <a:pt x="2281" y="3781"/>
                      <a:pt x="1868" y="3359"/>
                    </a:cubicBezTo>
                    <a:cubicBezTo>
                      <a:pt x="1572" y="3053"/>
                      <a:pt x="1201" y="2878"/>
                      <a:pt x="830" y="2854"/>
                    </a:cubicBezTo>
                    <a:cubicBezTo>
                      <a:pt x="871" y="2232"/>
                      <a:pt x="1155" y="1626"/>
                      <a:pt x="1622" y="1157"/>
                    </a:cubicBezTo>
                    <a:cubicBezTo>
                      <a:pt x="2074" y="710"/>
                      <a:pt x="2643" y="461"/>
                      <a:pt x="3189" y="461"/>
                    </a:cubicBezTo>
                    <a:cubicBezTo>
                      <a:pt x="3205" y="461"/>
                      <a:pt x="3220" y="462"/>
                      <a:pt x="3236" y="462"/>
                    </a:cubicBezTo>
                    <a:cubicBezTo>
                      <a:pt x="3802" y="475"/>
                      <a:pt x="4376" y="768"/>
                      <a:pt x="4812" y="1254"/>
                    </a:cubicBezTo>
                    <a:cubicBezTo>
                      <a:pt x="5308" y="1815"/>
                      <a:pt x="5563" y="2534"/>
                      <a:pt x="5508" y="3229"/>
                    </a:cubicBezTo>
                    <a:lnTo>
                      <a:pt x="5967" y="3267"/>
                    </a:lnTo>
                    <a:cubicBezTo>
                      <a:pt x="6032" y="2446"/>
                      <a:pt x="5735" y="1602"/>
                      <a:pt x="5155" y="948"/>
                    </a:cubicBezTo>
                    <a:cubicBezTo>
                      <a:pt x="4636" y="369"/>
                      <a:pt x="3941" y="21"/>
                      <a:pt x="3250" y="3"/>
                    </a:cubicBezTo>
                    <a:cubicBezTo>
                      <a:pt x="3217" y="1"/>
                      <a:pt x="3185" y="0"/>
                      <a:pt x="3152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575;p56">
                <a:extLst>
                  <a:ext uri="{FF2B5EF4-FFF2-40B4-BE49-F238E27FC236}">
                    <a16:creationId xmlns:a16="http://schemas.microsoft.com/office/drawing/2014/main" id="{022B9B14-6DF9-A748-4A79-7A904DA85685}"/>
                  </a:ext>
                </a:extLst>
              </p:cNvPr>
              <p:cNvSpPr/>
              <p:nvPr/>
            </p:nvSpPr>
            <p:spPr>
              <a:xfrm>
                <a:off x="5485316" y="3475139"/>
                <a:ext cx="119643" cy="64001"/>
              </a:xfrm>
              <a:custGeom>
                <a:avLst/>
                <a:gdLst/>
                <a:ahLst/>
                <a:cxnLst/>
                <a:rect l="l" t="t" r="r" b="b"/>
                <a:pathLst>
                  <a:path w="6455" h="3453" extrusionOk="0">
                    <a:moveTo>
                      <a:pt x="4845" y="1"/>
                    </a:moveTo>
                    <a:cubicBezTo>
                      <a:pt x="2884" y="1"/>
                      <a:pt x="912" y="1171"/>
                      <a:pt x="1" y="3054"/>
                    </a:cubicBezTo>
                    <a:lnTo>
                      <a:pt x="831" y="3452"/>
                    </a:lnTo>
                    <a:cubicBezTo>
                      <a:pt x="1587" y="1893"/>
                      <a:pt x="3216" y="918"/>
                      <a:pt x="4829" y="918"/>
                    </a:cubicBezTo>
                    <a:cubicBezTo>
                      <a:pt x="5273" y="918"/>
                      <a:pt x="5716" y="992"/>
                      <a:pt x="6139" y="1148"/>
                    </a:cubicBezTo>
                    <a:lnTo>
                      <a:pt x="6454" y="281"/>
                    </a:lnTo>
                    <a:cubicBezTo>
                      <a:pt x="5934" y="91"/>
                      <a:pt x="5390" y="1"/>
                      <a:pt x="4845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576;p56">
                <a:extLst>
                  <a:ext uri="{FF2B5EF4-FFF2-40B4-BE49-F238E27FC236}">
                    <a16:creationId xmlns:a16="http://schemas.microsoft.com/office/drawing/2014/main" id="{9683AD08-4096-60BA-5586-815C57AD2038}"/>
                  </a:ext>
                </a:extLst>
              </p:cNvPr>
              <p:cNvSpPr/>
              <p:nvPr/>
            </p:nvSpPr>
            <p:spPr>
              <a:xfrm>
                <a:off x="5783823" y="3464741"/>
                <a:ext cx="140347" cy="84890"/>
              </a:xfrm>
              <a:custGeom>
                <a:avLst/>
                <a:gdLst/>
                <a:ahLst/>
                <a:cxnLst/>
                <a:rect l="l" t="t" r="r" b="b"/>
                <a:pathLst>
                  <a:path w="7572" h="4580" extrusionOk="0">
                    <a:moveTo>
                      <a:pt x="2233" y="0"/>
                    </a:moveTo>
                    <a:cubicBezTo>
                      <a:pt x="1468" y="0"/>
                      <a:pt x="702" y="167"/>
                      <a:pt x="0" y="500"/>
                    </a:cubicBezTo>
                    <a:lnTo>
                      <a:pt x="395" y="1330"/>
                    </a:lnTo>
                    <a:cubicBezTo>
                      <a:pt x="972" y="1055"/>
                      <a:pt x="1600" y="919"/>
                      <a:pt x="2229" y="919"/>
                    </a:cubicBezTo>
                    <a:cubicBezTo>
                      <a:pt x="2909" y="919"/>
                      <a:pt x="3589" y="1079"/>
                      <a:pt x="4206" y="1394"/>
                    </a:cubicBezTo>
                    <a:cubicBezTo>
                      <a:pt x="5402" y="2006"/>
                      <a:pt x="6324" y="3198"/>
                      <a:pt x="6682" y="4580"/>
                    </a:cubicBezTo>
                    <a:lnTo>
                      <a:pt x="7572" y="4352"/>
                    </a:lnTo>
                    <a:cubicBezTo>
                      <a:pt x="7154" y="2716"/>
                      <a:pt x="6051" y="1306"/>
                      <a:pt x="4623" y="574"/>
                    </a:cubicBezTo>
                    <a:cubicBezTo>
                      <a:pt x="3879" y="192"/>
                      <a:pt x="3056" y="0"/>
                      <a:pt x="2233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577;p56">
                <a:extLst>
                  <a:ext uri="{FF2B5EF4-FFF2-40B4-BE49-F238E27FC236}">
                    <a16:creationId xmlns:a16="http://schemas.microsoft.com/office/drawing/2014/main" id="{D4C33A3E-967E-1F64-6499-0552F4BCF431}"/>
                  </a:ext>
                </a:extLst>
              </p:cNvPr>
              <p:cNvSpPr/>
              <p:nvPr/>
            </p:nvSpPr>
            <p:spPr>
              <a:xfrm>
                <a:off x="5553892" y="4162655"/>
                <a:ext cx="114231" cy="301713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16278" extrusionOk="0">
                    <a:moveTo>
                      <a:pt x="455" y="1"/>
                    </a:moveTo>
                    <a:lnTo>
                      <a:pt x="0" y="89"/>
                    </a:lnTo>
                    <a:cubicBezTo>
                      <a:pt x="1132" y="5740"/>
                      <a:pt x="3066" y="11183"/>
                      <a:pt x="5754" y="16277"/>
                    </a:cubicBezTo>
                    <a:lnTo>
                      <a:pt x="6162" y="16064"/>
                    </a:lnTo>
                    <a:cubicBezTo>
                      <a:pt x="3492" y="11006"/>
                      <a:pt x="1573" y="5605"/>
                      <a:pt x="455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578;p56">
                <a:extLst>
                  <a:ext uri="{FF2B5EF4-FFF2-40B4-BE49-F238E27FC236}">
                    <a16:creationId xmlns:a16="http://schemas.microsoft.com/office/drawing/2014/main" id="{2631C14B-85EE-BC43-A711-ADDAB4414E81}"/>
                  </a:ext>
                </a:extLst>
              </p:cNvPr>
              <p:cNvSpPr/>
              <p:nvPr/>
            </p:nvSpPr>
            <p:spPr>
              <a:xfrm>
                <a:off x="5774129" y="4143676"/>
                <a:ext cx="88505" cy="316300"/>
              </a:xfrm>
              <a:custGeom>
                <a:avLst/>
                <a:gdLst/>
                <a:ahLst/>
                <a:cxnLst/>
                <a:rect l="l" t="t" r="r" b="b"/>
                <a:pathLst>
                  <a:path w="4775" h="17065" extrusionOk="0">
                    <a:moveTo>
                      <a:pt x="3745" y="0"/>
                    </a:moveTo>
                    <a:lnTo>
                      <a:pt x="3291" y="75"/>
                    </a:lnTo>
                    <a:cubicBezTo>
                      <a:pt x="4297" y="6212"/>
                      <a:pt x="1896" y="12605"/>
                      <a:pt x="0" y="16875"/>
                    </a:cubicBezTo>
                    <a:lnTo>
                      <a:pt x="422" y="17064"/>
                    </a:lnTo>
                    <a:cubicBezTo>
                      <a:pt x="2341" y="12735"/>
                      <a:pt x="4775" y="6259"/>
                      <a:pt x="3745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4" name="Google Shape;1579;p56">
                <a:extLst>
                  <a:ext uri="{FF2B5EF4-FFF2-40B4-BE49-F238E27FC236}">
                    <a16:creationId xmlns:a16="http://schemas.microsoft.com/office/drawing/2014/main" id="{444BA021-C20C-C2A8-C534-AAE0D97449B5}"/>
                  </a:ext>
                </a:extLst>
              </p:cNvPr>
              <p:cNvGrpSpPr/>
              <p:nvPr/>
            </p:nvGrpSpPr>
            <p:grpSpPr>
              <a:xfrm>
                <a:off x="5160195" y="3096897"/>
                <a:ext cx="1163739" cy="1091508"/>
                <a:chOff x="214725" y="3206450"/>
                <a:chExt cx="1564375" cy="1467475"/>
              </a:xfrm>
            </p:grpSpPr>
            <p:sp>
              <p:nvSpPr>
                <p:cNvPr id="317" name="Google Shape;1580;p56">
                  <a:extLst>
                    <a:ext uri="{FF2B5EF4-FFF2-40B4-BE49-F238E27FC236}">
                      <a16:creationId xmlns:a16="http://schemas.microsoft.com/office/drawing/2014/main" id="{498B1597-8CE5-A17E-E4EB-D8B4B22DDD61}"/>
                    </a:ext>
                  </a:extLst>
                </p:cNvPr>
                <p:cNvSpPr/>
                <p:nvPr/>
              </p:nvSpPr>
              <p:spPr>
                <a:xfrm>
                  <a:off x="692283" y="3394071"/>
                  <a:ext cx="753550" cy="425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4" h="16148" extrusionOk="0">
                      <a:moveTo>
                        <a:pt x="178" y="1"/>
                      </a:moveTo>
                      <a:cubicBezTo>
                        <a:pt x="94" y="1"/>
                        <a:pt x="15" y="68"/>
                        <a:pt x="5" y="157"/>
                      </a:cubicBezTo>
                      <a:cubicBezTo>
                        <a:pt x="0" y="256"/>
                        <a:pt x="51" y="357"/>
                        <a:pt x="206" y="527"/>
                      </a:cubicBezTo>
                      <a:cubicBezTo>
                        <a:pt x="1907" y="2403"/>
                        <a:pt x="20244" y="16147"/>
                        <a:pt x="28444" y="16147"/>
                      </a:cubicBezTo>
                      <a:cubicBezTo>
                        <a:pt x="28539" y="16147"/>
                        <a:pt x="28613" y="16067"/>
                        <a:pt x="28613" y="15972"/>
                      </a:cubicBezTo>
                      <a:cubicBezTo>
                        <a:pt x="28613" y="15877"/>
                        <a:pt x="28539" y="15801"/>
                        <a:pt x="28444" y="15801"/>
                      </a:cubicBezTo>
                      <a:cubicBezTo>
                        <a:pt x="19993" y="15801"/>
                        <a:pt x="866" y="1187"/>
                        <a:pt x="351" y="157"/>
                      </a:cubicBezTo>
                      <a:cubicBezTo>
                        <a:pt x="341" y="76"/>
                        <a:pt x="281" y="11"/>
                        <a:pt x="196" y="2"/>
                      </a:cubicBezTo>
                      <a:cubicBezTo>
                        <a:pt x="190" y="1"/>
                        <a:pt x="184" y="1"/>
                        <a:pt x="178" y="1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1581;p56">
                  <a:extLst>
                    <a:ext uri="{FF2B5EF4-FFF2-40B4-BE49-F238E27FC236}">
                      <a16:creationId xmlns:a16="http://schemas.microsoft.com/office/drawing/2014/main" id="{1859D27A-B07E-BA90-3300-38B02FAF0FE2}"/>
                    </a:ext>
                  </a:extLst>
                </p:cNvPr>
                <p:cNvSpPr/>
                <p:nvPr/>
              </p:nvSpPr>
              <p:spPr>
                <a:xfrm>
                  <a:off x="691900" y="3206450"/>
                  <a:ext cx="1087200" cy="146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88" h="58699" extrusionOk="0">
                      <a:moveTo>
                        <a:pt x="10389" y="0"/>
                      </a:moveTo>
                      <a:cubicBezTo>
                        <a:pt x="8798" y="0"/>
                        <a:pt x="7531" y="316"/>
                        <a:pt x="6744" y="753"/>
                      </a:cubicBezTo>
                      <a:cubicBezTo>
                        <a:pt x="3543" y="2533"/>
                        <a:pt x="2287" y="4350"/>
                        <a:pt x="386" y="7096"/>
                      </a:cubicBezTo>
                      <a:lnTo>
                        <a:pt x="50" y="7581"/>
                      </a:lnTo>
                      <a:cubicBezTo>
                        <a:pt x="1" y="7662"/>
                        <a:pt x="15" y="7766"/>
                        <a:pt x="96" y="7821"/>
                      </a:cubicBezTo>
                      <a:cubicBezTo>
                        <a:pt x="126" y="7842"/>
                        <a:pt x="161" y="7853"/>
                        <a:pt x="194" y="7853"/>
                      </a:cubicBezTo>
                      <a:cubicBezTo>
                        <a:pt x="249" y="7853"/>
                        <a:pt x="302" y="7826"/>
                        <a:pt x="336" y="7777"/>
                      </a:cubicBezTo>
                      <a:lnTo>
                        <a:pt x="671" y="7297"/>
                      </a:lnTo>
                      <a:cubicBezTo>
                        <a:pt x="2548" y="4584"/>
                        <a:pt x="3783" y="2794"/>
                        <a:pt x="6915" y="1053"/>
                      </a:cubicBezTo>
                      <a:cubicBezTo>
                        <a:pt x="7668" y="634"/>
                        <a:pt x="8880" y="332"/>
                        <a:pt x="10405" y="332"/>
                      </a:cubicBezTo>
                      <a:cubicBezTo>
                        <a:pt x="14289" y="332"/>
                        <a:pt x="20204" y="2288"/>
                        <a:pt x="25722" y="9237"/>
                      </a:cubicBezTo>
                      <a:cubicBezTo>
                        <a:pt x="29420" y="13890"/>
                        <a:pt x="31020" y="17397"/>
                        <a:pt x="32717" y="21110"/>
                      </a:cubicBezTo>
                      <a:cubicBezTo>
                        <a:pt x="34368" y="24733"/>
                        <a:pt x="36079" y="28479"/>
                        <a:pt x="39906" y="33353"/>
                      </a:cubicBezTo>
                      <a:cubicBezTo>
                        <a:pt x="42857" y="37106"/>
                        <a:pt x="43113" y="42033"/>
                        <a:pt x="40621" y="46867"/>
                      </a:cubicBezTo>
                      <a:cubicBezTo>
                        <a:pt x="37616" y="52690"/>
                        <a:pt x="30344" y="58352"/>
                        <a:pt x="20672" y="58352"/>
                      </a:cubicBezTo>
                      <a:cubicBezTo>
                        <a:pt x="20281" y="58352"/>
                        <a:pt x="19886" y="58343"/>
                        <a:pt x="19488" y="58324"/>
                      </a:cubicBezTo>
                      <a:cubicBezTo>
                        <a:pt x="19483" y="58324"/>
                        <a:pt x="19477" y="58323"/>
                        <a:pt x="19472" y="58323"/>
                      </a:cubicBezTo>
                      <a:cubicBezTo>
                        <a:pt x="19388" y="58323"/>
                        <a:pt x="19312" y="58400"/>
                        <a:pt x="19308" y="58489"/>
                      </a:cubicBezTo>
                      <a:cubicBezTo>
                        <a:pt x="19303" y="58584"/>
                        <a:pt x="19378" y="58669"/>
                        <a:pt x="19472" y="58674"/>
                      </a:cubicBezTo>
                      <a:cubicBezTo>
                        <a:pt x="19878" y="58689"/>
                        <a:pt x="20283" y="58699"/>
                        <a:pt x="20679" y="58699"/>
                      </a:cubicBezTo>
                      <a:cubicBezTo>
                        <a:pt x="30495" y="58699"/>
                        <a:pt x="37874" y="52940"/>
                        <a:pt x="40926" y="47026"/>
                      </a:cubicBezTo>
                      <a:cubicBezTo>
                        <a:pt x="43488" y="42068"/>
                        <a:pt x="43213" y="37005"/>
                        <a:pt x="40181" y="33138"/>
                      </a:cubicBezTo>
                      <a:cubicBezTo>
                        <a:pt x="36379" y="28294"/>
                        <a:pt x="34678" y="24572"/>
                        <a:pt x="33031" y="20965"/>
                      </a:cubicBezTo>
                      <a:cubicBezTo>
                        <a:pt x="31401" y="17397"/>
                        <a:pt x="29715" y="13710"/>
                        <a:pt x="25993" y="9022"/>
                      </a:cubicBezTo>
                      <a:cubicBezTo>
                        <a:pt x="20402" y="1984"/>
                        <a:pt x="14378" y="0"/>
                        <a:pt x="10389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1582;p56">
                  <a:extLst>
                    <a:ext uri="{FF2B5EF4-FFF2-40B4-BE49-F238E27FC236}">
                      <a16:creationId xmlns:a16="http://schemas.microsoft.com/office/drawing/2014/main" id="{1DAC50DC-4B68-8FE2-C47E-C861C3EBFBAD}"/>
                    </a:ext>
                  </a:extLst>
                </p:cNvPr>
                <p:cNvSpPr/>
                <p:nvPr/>
              </p:nvSpPr>
              <p:spPr>
                <a:xfrm>
                  <a:off x="479115" y="3429062"/>
                  <a:ext cx="258704" cy="510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1" h="18255" extrusionOk="0">
                      <a:moveTo>
                        <a:pt x="9063" y="1"/>
                      </a:moveTo>
                      <a:cubicBezTo>
                        <a:pt x="8979" y="1"/>
                        <a:pt x="8909" y="58"/>
                        <a:pt x="8891" y="143"/>
                      </a:cubicBezTo>
                      <a:cubicBezTo>
                        <a:pt x="8861" y="298"/>
                        <a:pt x="5949" y="15984"/>
                        <a:pt x="139" y="17915"/>
                      </a:cubicBezTo>
                      <a:cubicBezTo>
                        <a:pt x="49" y="17949"/>
                        <a:pt x="0" y="18044"/>
                        <a:pt x="30" y="18134"/>
                      </a:cubicBezTo>
                      <a:cubicBezTo>
                        <a:pt x="55" y="18210"/>
                        <a:pt x="120" y="18254"/>
                        <a:pt x="195" y="18254"/>
                      </a:cubicBezTo>
                      <a:cubicBezTo>
                        <a:pt x="215" y="18254"/>
                        <a:pt x="230" y="18250"/>
                        <a:pt x="250" y="18245"/>
                      </a:cubicBezTo>
                      <a:cubicBezTo>
                        <a:pt x="6254" y="16243"/>
                        <a:pt x="9115" y="859"/>
                        <a:pt x="9230" y="203"/>
                      </a:cubicBezTo>
                      <a:cubicBezTo>
                        <a:pt x="9251" y="109"/>
                        <a:pt x="9186" y="19"/>
                        <a:pt x="9091" y="3"/>
                      </a:cubicBezTo>
                      <a:cubicBezTo>
                        <a:pt x="9082" y="1"/>
                        <a:pt x="9072" y="1"/>
                        <a:pt x="9063" y="1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1583;p56">
                  <a:extLst>
                    <a:ext uri="{FF2B5EF4-FFF2-40B4-BE49-F238E27FC236}">
                      <a16:creationId xmlns:a16="http://schemas.microsoft.com/office/drawing/2014/main" id="{539B75E1-E65A-72F6-0EFF-F6A944FA5671}"/>
                    </a:ext>
                  </a:extLst>
                </p:cNvPr>
                <p:cNvSpPr/>
                <p:nvPr/>
              </p:nvSpPr>
              <p:spPr>
                <a:xfrm>
                  <a:off x="214725" y="3394050"/>
                  <a:ext cx="489975" cy="127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9" h="51195" extrusionOk="0">
                      <a:moveTo>
                        <a:pt x="19296" y="1"/>
                      </a:moveTo>
                      <a:cubicBezTo>
                        <a:pt x="19289" y="1"/>
                        <a:pt x="19281" y="2"/>
                        <a:pt x="19273" y="3"/>
                      </a:cubicBezTo>
                      <a:cubicBezTo>
                        <a:pt x="16216" y="148"/>
                        <a:pt x="13459" y="2049"/>
                        <a:pt x="12258" y="4841"/>
                      </a:cubicBezTo>
                      <a:cubicBezTo>
                        <a:pt x="10558" y="8788"/>
                        <a:pt x="7700" y="14512"/>
                        <a:pt x="3763" y="19375"/>
                      </a:cubicBezTo>
                      <a:cubicBezTo>
                        <a:pt x="386" y="23538"/>
                        <a:pt x="1" y="30962"/>
                        <a:pt x="2807" y="37846"/>
                      </a:cubicBezTo>
                      <a:cubicBezTo>
                        <a:pt x="5910" y="45461"/>
                        <a:pt x="11953" y="50329"/>
                        <a:pt x="19393" y="51195"/>
                      </a:cubicBezTo>
                      <a:lnTo>
                        <a:pt x="19413" y="51195"/>
                      </a:lnTo>
                      <a:cubicBezTo>
                        <a:pt x="19503" y="51195"/>
                        <a:pt x="19578" y="51130"/>
                        <a:pt x="19587" y="51045"/>
                      </a:cubicBezTo>
                      <a:cubicBezTo>
                        <a:pt x="19598" y="50950"/>
                        <a:pt x="19527" y="50860"/>
                        <a:pt x="19433" y="50850"/>
                      </a:cubicBezTo>
                      <a:cubicBezTo>
                        <a:pt x="12123" y="49999"/>
                        <a:pt x="6180" y="45211"/>
                        <a:pt x="3127" y="37716"/>
                      </a:cubicBezTo>
                      <a:cubicBezTo>
                        <a:pt x="366" y="30942"/>
                        <a:pt x="731" y="23658"/>
                        <a:pt x="4028" y="19590"/>
                      </a:cubicBezTo>
                      <a:cubicBezTo>
                        <a:pt x="7995" y="14701"/>
                        <a:pt x="10867" y="8944"/>
                        <a:pt x="12574" y="4981"/>
                      </a:cubicBezTo>
                      <a:cubicBezTo>
                        <a:pt x="13729" y="2303"/>
                        <a:pt x="16361" y="488"/>
                        <a:pt x="19293" y="347"/>
                      </a:cubicBezTo>
                      <a:cubicBezTo>
                        <a:pt x="19388" y="343"/>
                        <a:pt x="19458" y="262"/>
                        <a:pt x="19453" y="167"/>
                      </a:cubicBezTo>
                      <a:cubicBezTo>
                        <a:pt x="19453" y="80"/>
                        <a:pt x="19385" y="1"/>
                        <a:pt x="19296" y="1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" name="Google Shape;1584;p56">
                <a:extLst>
                  <a:ext uri="{FF2B5EF4-FFF2-40B4-BE49-F238E27FC236}">
                    <a16:creationId xmlns:a16="http://schemas.microsoft.com/office/drawing/2014/main" id="{FB21F75D-D01F-6A9C-0F3E-FF2A2AC71AE9}"/>
                  </a:ext>
                </a:extLst>
              </p:cNvPr>
              <p:cNvGrpSpPr/>
              <p:nvPr/>
            </p:nvGrpSpPr>
            <p:grpSpPr>
              <a:xfrm>
                <a:off x="6031216" y="3843573"/>
                <a:ext cx="88494" cy="159635"/>
                <a:chOff x="7576025" y="3427025"/>
                <a:chExt cx="147000" cy="265175"/>
              </a:xfrm>
            </p:grpSpPr>
            <p:sp>
              <p:nvSpPr>
                <p:cNvPr id="312" name="Google Shape;1585;p56">
                  <a:extLst>
                    <a:ext uri="{FF2B5EF4-FFF2-40B4-BE49-F238E27FC236}">
                      <a16:creationId xmlns:a16="http://schemas.microsoft.com/office/drawing/2014/main" id="{595F7E69-B680-7F82-6616-B95659D34E78}"/>
                    </a:ext>
                  </a:extLst>
                </p:cNvPr>
                <p:cNvSpPr/>
                <p:nvPr/>
              </p:nvSpPr>
              <p:spPr>
                <a:xfrm>
                  <a:off x="7620575" y="3506825"/>
                  <a:ext cx="57825" cy="18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" h="7415" extrusionOk="0">
                      <a:moveTo>
                        <a:pt x="1156" y="0"/>
                      </a:moveTo>
                      <a:cubicBezTo>
                        <a:pt x="1156" y="0"/>
                        <a:pt x="1" y="3468"/>
                        <a:pt x="1" y="4868"/>
                      </a:cubicBezTo>
                      <a:cubicBezTo>
                        <a:pt x="1" y="6274"/>
                        <a:pt x="521" y="7415"/>
                        <a:pt x="1156" y="7415"/>
                      </a:cubicBezTo>
                      <a:cubicBezTo>
                        <a:pt x="1791" y="7415"/>
                        <a:pt x="2312" y="6274"/>
                        <a:pt x="2312" y="4868"/>
                      </a:cubicBezTo>
                      <a:cubicBezTo>
                        <a:pt x="2312" y="3468"/>
                        <a:pt x="1156" y="0"/>
                        <a:pt x="1156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1586;p56">
                  <a:extLst>
                    <a:ext uri="{FF2B5EF4-FFF2-40B4-BE49-F238E27FC236}">
                      <a16:creationId xmlns:a16="http://schemas.microsoft.com/office/drawing/2014/main" id="{3909012F-E543-7270-EC98-D5AE3060D12A}"/>
                    </a:ext>
                  </a:extLst>
                </p:cNvPr>
                <p:cNvSpPr/>
                <p:nvPr/>
              </p:nvSpPr>
              <p:spPr>
                <a:xfrm>
                  <a:off x="7645075" y="3427025"/>
                  <a:ext cx="8800" cy="1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488" extrusionOk="0">
                      <a:moveTo>
                        <a:pt x="176" y="0"/>
                      </a:moveTo>
                      <a:cubicBezTo>
                        <a:pt x="81" y="0"/>
                        <a:pt x="1" y="75"/>
                        <a:pt x="1" y="176"/>
                      </a:cubicBezTo>
                      <a:lnTo>
                        <a:pt x="1" y="4318"/>
                      </a:lnTo>
                      <a:cubicBezTo>
                        <a:pt x="1" y="4413"/>
                        <a:pt x="81" y="4488"/>
                        <a:pt x="176" y="4488"/>
                      </a:cubicBezTo>
                      <a:cubicBezTo>
                        <a:pt x="271" y="4488"/>
                        <a:pt x="351" y="4413"/>
                        <a:pt x="351" y="4318"/>
                      </a:cubicBezTo>
                      <a:lnTo>
                        <a:pt x="351" y="176"/>
                      </a:lnTo>
                      <a:cubicBezTo>
                        <a:pt x="351" y="75"/>
                        <a:pt x="271" y="0"/>
                        <a:pt x="176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1587;p56">
                  <a:extLst>
                    <a:ext uri="{FF2B5EF4-FFF2-40B4-BE49-F238E27FC236}">
                      <a16:creationId xmlns:a16="http://schemas.microsoft.com/office/drawing/2014/main" id="{DC51DDA1-5058-5328-8D59-56A731153464}"/>
                    </a:ext>
                  </a:extLst>
                </p:cNvPr>
                <p:cNvSpPr/>
                <p:nvPr/>
              </p:nvSpPr>
              <p:spPr>
                <a:xfrm>
                  <a:off x="7620575" y="3506825"/>
                  <a:ext cx="57825" cy="18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" h="7415" extrusionOk="0">
                      <a:moveTo>
                        <a:pt x="1156" y="0"/>
                      </a:moveTo>
                      <a:cubicBezTo>
                        <a:pt x="1156" y="0"/>
                        <a:pt x="1" y="3468"/>
                        <a:pt x="1" y="4868"/>
                      </a:cubicBezTo>
                      <a:cubicBezTo>
                        <a:pt x="1" y="6274"/>
                        <a:pt x="521" y="7415"/>
                        <a:pt x="1156" y="7415"/>
                      </a:cubicBezTo>
                      <a:cubicBezTo>
                        <a:pt x="1791" y="7415"/>
                        <a:pt x="2312" y="6274"/>
                        <a:pt x="2312" y="4868"/>
                      </a:cubicBezTo>
                      <a:cubicBezTo>
                        <a:pt x="2312" y="3468"/>
                        <a:pt x="1156" y="0"/>
                        <a:pt x="1156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1588;p56">
                  <a:extLst>
                    <a:ext uri="{FF2B5EF4-FFF2-40B4-BE49-F238E27FC236}">
                      <a16:creationId xmlns:a16="http://schemas.microsoft.com/office/drawing/2014/main" id="{5D71E6AF-BBB0-B9B7-8C88-469A5DBC3DE5}"/>
                    </a:ext>
                  </a:extLst>
                </p:cNvPr>
                <p:cNvSpPr/>
                <p:nvPr/>
              </p:nvSpPr>
              <p:spPr>
                <a:xfrm>
                  <a:off x="7649450" y="3506825"/>
                  <a:ext cx="73575" cy="1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" h="4485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506" y="2472"/>
                        <a:pt x="992" y="3307"/>
                      </a:cubicBezTo>
                      <a:cubicBezTo>
                        <a:pt x="1400" y="4014"/>
                        <a:pt x="1961" y="4485"/>
                        <a:pt x="2355" y="4485"/>
                      </a:cubicBezTo>
                      <a:cubicBezTo>
                        <a:pt x="2429" y="4485"/>
                        <a:pt x="2497" y="4468"/>
                        <a:pt x="2557" y="4433"/>
                      </a:cubicBezTo>
                      <a:cubicBezTo>
                        <a:pt x="2943" y="4214"/>
                        <a:pt x="2858" y="3353"/>
                        <a:pt x="2372" y="2512"/>
                      </a:cubicBezTo>
                      <a:cubicBezTo>
                        <a:pt x="1887" y="1676"/>
                        <a:pt x="1" y="0"/>
                        <a:pt x="1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1589;p56">
                  <a:extLst>
                    <a:ext uri="{FF2B5EF4-FFF2-40B4-BE49-F238E27FC236}">
                      <a16:creationId xmlns:a16="http://schemas.microsoft.com/office/drawing/2014/main" id="{3C8FEB2F-B353-D3E9-EB53-392F7AFD705C}"/>
                    </a:ext>
                  </a:extLst>
                </p:cNvPr>
                <p:cNvSpPr/>
                <p:nvPr/>
              </p:nvSpPr>
              <p:spPr>
                <a:xfrm>
                  <a:off x="7576025" y="3506825"/>
                  <a:ext cx="73450" cy="1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" h="4485" extrusionOk="0">
                      <a:moveTo>
                        <a:pt x="2938" y="0"/>
                      </a:moveTo>
                      <a:cubicBezTo>
                        <a:pt x="2938" y="0"/>
                        <a:pt x="1051" y="1676"/>
                        <a:pt x="566" y="2512"/>
                      </a:cubicBezTo>
                      <a:cubicBezTo>
                        <a:pt x="86" y="3353"/>
                        <a:pt x="1" y="4214"/>
                        <a:pt x="381" y="4433"/>
                      </a:cubicBezTo>
                      <a:cubicBezTo>
                        <a:pt x="442" y="4468"/>
                        <a:pt x="510" y="4485"/>
                        <a:pt x="584" y="4485"/>
                      </a:cubicBezTo>
                      <a:cubicBezTo>
                        <a:pt x="978" y="4485"/>
                        <a:pt x="1539" y="4014"/>
                        <a:pt x="1947" y="3307"/>
                      </a:cubicBezTo>
                      <a:cubicBezTo>
                        <a:pt x="2432" y="2472"/>
                        <a:pt x="2938" y="0"/>
                        <a:pt x="2938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" name="Google Shape;1590;p56">
                <a:extLst>
                  <a:ext uri="{FF2B5EF4-FFF2-40B4-BE49-F238E27FC236}">
                    <a16:creationId xmlns:a16="http://schemas.microsoft.com/office/drawing/2014/main" id="{6E262506-5658-3DF8-0F53-0B14EF39777B}"/>
                  </a:ext>
                </a:extLst>
              </p:cNvPr>
              <p:cNvGrpSpPr/>
              <p:nvPr/>
            </p:nvGrpSpPr>
            <p:grpSpPr>
              <a:xfrm>
                <a:off x="5298391" y="3843573"/>
                <a:ext cx="88494" cy="159635"/>
                <a:chOff x="7576025" y="3427025"/>
                <a:chExt cx="147000" cy="265175"/>
              </a:xfrm>
            </p:grpSpPr>
            <p:sp>
              <p:nvSpPr>
                <p:cNvPr id="307" name="Google Shape;1591;p56">
                  <a:extLst>
                    <a:ext uri="{FF2B5EF4-FFF2-40B4-BE49-F238E27FC236}">
                      <a16:creationId xmlns:a16="http://schemas.microsoft.com/office/drawing/2014/main" id="{5A561881-4F55-BD44-C3B0-49AB4C2A531A}"/>
                    </a:ext>
                  </a:extLst>
                </p:cNvPr>
                <p:cNvSpPr/>
                <p:nvPr/>
              </p:nvSpPr>
              <p:spPr>
                <a:xfrm>
                  <a:off x="7620575" y="3506825"/>
                  <a:ext cx="57825" cy="18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" h="7415" extrusionOk="0">
                      <a:moveTo>
                        <a:pt x="1156" y="0"/>
                      </a:moveTo>
                      <a:cubicBezTo>
                        <a:pt x="1156" y="0"/>
                        <a:pt x="1" y="3468"/>
                        <a:pt x="1" y="4868"/>
                      </a:cubicBezTo>
                      <a:cubicBezTo>
                        <a:pt x="1" y="6274"/>
                        <a:pt x="521" y="7415"/>
                        <a:pt x="1156" y="7415"/>
                      </a:cubicBezTo>
                      <a:cubicBezTo>
                        <a:pt x="1791" y="7415"/>
                        <a:pt x="2312" y="6274"/>
                        <a:pt x="2312" y="4868"/>
                      </a:cubicBezTo>
                      <a:cubicBezTo>
                        <a:pt x="2312" y="3468"/>
                        <a:pt x="1156" y="0"/>
                        <a:pt x="1156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1592;p56">
                  <a:extLst>
                    <a:ext uri="{FF2B5EF4-FFF2-40B4-BE49-F238E27FC236}">
                      <a16:creationId xmlns:a16="http://schemas.microsoft.com/office/drawing/2014/main" id="{D5CBC6B5-05EE-9873-FF7E-227F038446BE}"/>
                    </a:ext>
                  </a:extLst>
                </p:cNvPr>
                <p:cNvSpPr/>
                <p:nvPr/>
              </p:nvSpPr>
              <p:spPr>
                <a:xfrm>
                  <a:off x="7645075" y="3427025"/>
                  <a:ext cx="8800" cy="1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488" extrusionOk="0">
                      <a:moveTo>
                        <a:pt x="176" y="0"/>
                      </a:moveTo>
                      <a:cubicBezTo>
                        <a:pt x="81" y="0"/>
                        <a:pt x="1" y="75"/>
                        <a:pt x="1" y="176"/>
                      </a:cubicBezTo>
                      <a:lnTo>
                        <a:pt x="1" y="4318"/>
                      </a:lnTo>
                      <a:cubicBezTo>
                        <a:pt x="1" y="4413"/>
                        <a:pt x="81" y="4488"/>
                        <a:pt x="176" y="4488"/>
                      </a:cubicBezTo>
                      <a:cubicBezTo>
                        <a:pt x="271" y="4488"/>
                        <a:pt x="351" y="4413"/>
                        <a:pt x="351" y="4318"/>
                      </a:cubicBezTo>
                      <a:lnTo>
                        <a:pt x="351" y="176"/>
                      </a:lnTo>
                      <a:cubicBezTo>
                        <a:pt x="351" y="75"/>
                        <a:pt x="271" y="0"/>
                        <a:pt x="176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1593;p56">
                  <a:extLst>
                    <a:ext uri="{FF2B5EF4-FFF2-40B4-BE49-F238E27FC236}">
                      <a16:creationId xmlns:a16="http://schemas.microsoft.com/office/drawing/2014/main" id="{9CC05F91-B50F-4AA5-4759-E6C5D398C562}"/>
                    </a:ext>
                  </a:extLst>
                </p:cNvPr>
                <p:cNvSpPr/>
                <p:nvPr/>
              </p:nvSpPr>
              <p:spPr>
                <a:xfrm>
                  <a:off x="7620575" y="3506825"/>
                  <a:ext cx="57825" cy="18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" h="7415" extrusionOk="0">
                      <a:moveTo>
                        <a:pt x="1156" y="0"/>
                      </a:moveTo>
                      <a:cubicBezTo>
                        <a:pt x="1156" y="0"/>
                        <a:pt x="1" y="3468"/>
                        <a:pt x="1" y="4868"/>
                      </a:cubicBezTo>
                      <a:cubicBezTo>
                        <a:pt x="1" y="6274"/>
                        <a:pt x="521" y="7415"/>
                        <a:pt x="1156" y="7415"/>
                      </a:cubicBezTo>
                      <a:cubicBezTo>
                        <a:pt x="1791" y="7415"/>
                        <a:pt x="2312" y="6274"/>
                        <a:pt x="2312" y="4868"/>
                      </a:cubicBezTo>
                      <a:cubicBezTo>
                        <a:pt x="2312" y="3468"/>
                        <a:pt x="1156" y="0"/>
                        <a:pt x="1156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1594;p56">
                  <a:extLst>
                    <a:ext uri="{FF2B5EF4-FFF2-40B4-BE49-F238E27FC236}">
                      <a16:creationId xmlns:a16="http://schemas.microsoft.com/office/drawing/2014/main" id="{942329F1-CC01-F106-DAF1-507281902DF9}"/>
                    </a:ext>
                  </a:extLst>
                </p:cNvPr>
                <p:cNvSpPr/>
                <p:nvPr/>
              </p:nvSpPr>
              <p:spPr>
                <a:xfrm>
                  <a:off x="7649450" y="3506825"/>
                  <a:ext cx="73575" cy="1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" h="4485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506" y="2472"/>
                        <a:pt x="992" y="3307"/>
                      </a:cubicBezTo>
                      <a:cubicBezTo>
                        <a:pt x="1400" y="4014"/>
                        <a:pt x="1961" y="4485"/>
                        <a:pt x="2355" y="4485"/>
                      </a:cubicBezTo>
                      <a:cubicBezTo>
                        <a:pt x="2429" y="4485"/>
                        <a:pt x="2497" y="4468"/>
                        <a:pt x="2557" y="4433"/>
                      </a:cubicBezTo>
                      <a:cubicBezTo>
                        <a:pt x="2943" y="4214"/>
                        <a:pt x="2858" y="3353"/>
                        <a:pt x="2372" y="2512"/>
                      </a:cubicBezTo>
                      <a:cubicBezTo>
                        <a:pt x="1887" y="1676"/>
                        <a:pt x="1" y="0"/>
                        <a:pt x="1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1595;p56">
                  <a:extLst>
                    <a:ext uri="{FF2B5EF4-FFF2-40B4-BE49-F238E27FC236}">
                      <a16:creationId xmlns:a16="http://schemas.microsoft.com/office/drawing/2014/main" id="{BD782142-A8EA-21BA-1630-D1BC113D8313}"/>
                    </a:ext>
                  </a:extLst>
                </p:cNvPr>
                <p:cNvSpPr/>
                <p:nvPr/>
              </p:nvSpPr>
              <p:spPr>
                <a:xfrm>
                  <a:off x="7576025" y="3506825"/>
                  <a:ext cx="73450" cy="1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" h="4485" extrusionOk="0">
                      <a:moveTo>
                        <a:pt x="2938" y="0"/>
                      </a:moveTo>
                      <a:cubicBezTo>
                        <a:pt x="2938" y="0"/>
                        <a:pt x="1051" y="1676"/>
                        <a:pt x="566" y="2512"/>
                      </a:cubicBezTo>
                      <a:cubicBezTo>
                        <a:pt x="86" y="3353"/>
                        <a:pt x="1" y="4214"/>
                        <a:pt x="381" y="4433"/>
                      </a:cubicBezTo>
                      <a:cubicBezTo>
                        <a:pt x="442" y="4468"/>
                        <a:pt x="510" y="4485"/>
                        <a:pt x="584" y="4485"/>
                      </a:cubicBezTo>
                      <a:cubicBezTo>
                        <a:pt x="978" y="4485"/>
                        <a:pt x="1539" y="4014"/>
                        <a:pt x="1947" y="3307"/>
                      </a:cubicBezTo>
                      <a:cubicBezTo>
                        <a:pt x="2432" y="2472"/>
                        <a:pt x="2938" y="0"/>
                        <a:pt x="2938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90" name="Google Shape;1596;p56">
              <a:extLst>
                <a:ext uri="{FF2B5EF4-FFF2-40B4-BE49-F238E27FC236}">
                  <a16:creationId xmlns:a16="http://schemas.microsoft.com/office/drawing/2014/main" id="{9183B86E-F201-B3BF-A86C-1872872206B7}"/>
                </a:ext>
              </a:extLst>
            </p:cNvPr>
            <p:cNvSpPr/>
            <p:nvPr/>
          </p:nvSpPr>
          <p:spPr>
            <a:xfrm>
              <a:off x="7298734" y="2196875"/>
              <a:ext cx="121580" cy="136225"/>
            </a:xfrm>
            <a:custGeom>
              <a:avLst/>
              <a:gdLst/>
              <a:ahLst/>
              <a:cxnLst/>
              <a:rect l="l" t="t" r="r" b="b"/>
              <a:pathLst>
                <a:path w="6467" h="7246" extrusionOk="0">
                  <a:moveTo>
                    <a:pt x="3233" y="0"/>
                  </a:moveTo>
                  <a:cubicBezTo>
                    <a:pt x="1942" y="263"/>
                    <a:pt x="1" y="6213"/>
                    <a:pt x="745" y="6851"/>
                  </a:cubicBezTo>
                  <a:cubicBezTo>
                    <a:pt x="1054" y="7114"/>
                    <a:pt x="2143" y="7245"/>
                    <a:pt x="3233" y="7245"/>
                  </a:cubicBezTo>
                  <a:cubicBezTo>
                    <a:pt x="4323" y="7245"/>
                    <a:pt x="5413" y="7114"/>
                    <a:pt x="5721" y="6851"/>
                  </a:cubicBezTo>
                  <a:cubicBezTo>
                    <a:pt x="6466" y="6213"/>
                    <a:pt x="4524" y="263"/>
                    <a:pt x="3233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TextBox 355">
            <a:extLst>
              <a:ext uri="{FF2B5EF4-FFF2-40B4-BE49-F238E27FC236}">
                <a16:creationId xmlns:a16="http://schemas.microsoft.com/office/drawing/2014/main" id="{E3C0FF34-0E01-951F-637B-892F86524F45}"/>
              </a:ext>
            </a:extLst>
          </p:cNvPr>
          <p:cNvSpPr txBox="1"/>
          <p:nvPr/>
        </p:nvSpPr>
        <p:spPr>
          <a:xfrm>
            <a:off x="-93487" y="1365354"/>
            <a:ext cx="9387506" cy="155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00400" marR="0" indent="-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1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200400" marR="0" indent="-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n-IN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n-IN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09439E30-5310-42B9-D6EA-201767126645}"/>
              </a:ext>
            </a:extLst>
          </p:cNvPr>
          <p:cNvSpPr txBox="1"/>
          <p:nvPr/>
        </p:nvSpPr>
        <p:spPr>
          <a:xfrm>
            <a:off x="317645" y="3539757"/>
            <a:ext cx="1277914" cy="567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200400" marR="0" indent="-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Alekhya Kotha</a:t>
            </a:r>
          </a:p>
          <a:p>
            <a:pPr marL="3200400" marR="0" indent="-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2250483</a:t>
            </a:r>
            <a:endParaRPr lang="en-IN" dirty="0"/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CA8DBCE-6335-0F7D-499D-084EAE0D8422}"/>
              </a:ext>
            </a:extLst>
          </p:cNvPr>
          <p:cNvSpPr txBox="1"/>
          <p:nvPr/>
        </p:nvSpPr>
        <p:spPr>
          <a:xfrm>
            <a:off x="1831103" y="3572360"/>
            <a:ext cx="1891865" cy="567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00400" marR="0" indent="-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Mohammed Zain Badal</a:t>
            </a:r>
          </a:p>
          <a:p>
            <a:pPr marL="3200400" marR="0" indent="-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2304618</a:t>
            </a:r>
            <a:endParaRPr lang="en-IN" dirty="0"/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8D178E07-890C-1F6B-780F-FCEAA317746B}"/>
              </a:ext>
            </a:extLst>
          </p:cNvPr>
          <p:cNvSpPr txBox="1"/>
          <p:nvPr/>
        </p:nvSpPr>
        <p:spPr>
          <a:xfrm>
            <a:off x="3689493" y="3589617"/>
            <a:ext cx="1907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Pratyusha Gadasanthala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2299853</a:t>
            </a:r>
            <a:endParaRPr lang="en-IN" dirty="0"/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BDBC896E-6466-E9B3-67BD-5D99DFA65198}"/>
              </a:ext>
            </a:extLst>
          </p:cNvPr>
          <p:cNvSpPr txBox="1"/>
          <p:nvPr/>
        </p:nvSpPr>
        <p:spPr>
          <a:xfrm>
            <a:off x="7408538" y="361442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Pallavilatha Vadlamudi 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2288983</a:t>
            </a:r>
            <a:endParaRPr lang="en-IN" dirty="0"/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0173C284-1A89-868C-19E8-0BABC390887B}"/>
              </a:ext>
            </a:extLst>
          </p:cNvPr>
          <p:cNvSpPr txBox="1"/>
          <p:nvPr/>
        </p:nvSpPr>
        <p:spPr>
          <a:xfrm>
            <a:off x="5471759" y="3614422"/>
            <a:ext cx="186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Haricharan Mukthineni</a:t>
            </a:r>
          </a:p>
          <a:p>
            <a:r>
              <a:rPr lang="en-US" dirty="0">
                <a:latin typeface="Times New Roman" panose="02020603050405020304" pitchFamily="18" charset="0"/>
              </a:rPr>
              <a:t>2249340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611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>
            <a:spLocks noGrp="1"/>
          </p:cNvSpPr>
          <p:nvPr>
            <p:ph type="subTitle" idx="2"/>
          </p:nvPr>
        </p:nvSpPr>
        <p:spPr>
          <a:xfrm>
            <a:off x="530352" y="1203796"/>
            <a:ext cx="7844879" cy="3093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project aims to efficiently examine COVID-19 immunization data in the US at the county level. </a:t>
            </a:r>
            <a:endParaRPr lang="en-US" sz="1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aim is to identify the factors influencing vaccination rates, investigate community-specific differences, and make recommendations for strategies to increase immunization rates. 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project will employ data mining techniques to extract meaningful insights that will facilitate informed decision-making linked to health </a:t>
            </a:r>
            <a:r>
              <a:rPr lang="en-IN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38D20F-26EA-18AD-46E6-347B681BDD20}"/>
              </a:ext>
            </a:extLst>
          </p:cNvPr>
          <p:cNvSpPr/>
          <p:nvPr/>
        </p:nvSpPr>
        <p:spPr>
          <a:xfrm>
            <a:off x="2697484" y="213410"/>
            <a:ext cx="2993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Abstract</a:t>
            </a:r>
            <a:endParaRPr lang="en-I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42DE13-69BE-B3F7-86BE-017D2989775C}"/>
              </a:ext>
            </a:extLst>
          </p:cNvPr>
          <p:cNvSpPr/>
          <p:nvPr/>
        </p:nvSpPr>
        <p:spPr>
          <a:xfrm>
            <a:off x="780283" y="292422"/>
            <a:ext cx="784060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Science Life cycle</a:t>
            </a:r>
            <a:endParaRPr lang="en-IN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39F177-0BC1-3AA0-B8DC-274D2134A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59569" y="1226606"/>
            <a:ext cx="1423869" cy="1423869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D7DF864-8247-47DD-6F21-E856580914D8}"/>
              </a:ext>
            </a:extLst>
          </p:cNvPr>
          <p:cNvSpPr/>
          <p:nvPr/>
        </p:nvSpPr>
        <p:spPr>
          <a:xfrm>
            <a:off x="1320817" y="1311389"/>
            <a:ext cx="2174552" cy="5014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IN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Ask a Question</a:t>
            </a:r>
          </a:p>
          <a:p>
            <a:pPr algn="ctr"/>
            <a:endParaRPr lang="en-IN" sz="2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5295CB-50C5-5A08-06D8-92CA71F2EC14}"/>
              </a:ext>
            </a:extLst>
          </p:cNvPr>
          <p:cNvSpPr/>
          <p:nvPr/>
        </p:nvSpPr>
        <p:spPr>
          <a:xfrm>
            <a:off x="1320816" y="1952844"/>
            <a:ext cx="4000420" cy="551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IN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Acquisition and Cleaning</a:t>
            </a:r>
          </a:p>
          <a:p>
            <a:pPr algn="ctr"/>
            <a:endParaRPr lang="en-IN" sz="20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588EDD-D5E9-B4B0-4CEA-FEC1B9837173}"/>
              </a:ext>
            </a:extLst>
          </p:cNvPr>
          <p:cNvSpPr/>
          <p:nvPr/>
        </p:nvSpPr>
        <p:spPr>
          <a:xfrm>
            <a:off x="1320816" y="2676592"/>
            <a:ext cx="5589639" cy="551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Exploratory Data Analysis and Visualization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527788E-E7FF-8B1D-2D39-521B5DA89437}"/>
              </a:ext>
            </a:extLst>
          </p:cNvPr>
          <p:cNvSpPr/>
          <p:nvPr/>
        </p:nvSpPr>
        <p:spPr>
          <a:xfrm>
            <a:off x="1320816" y="3400339"/>
            <a:ext cx="3347049" cy="551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Prediction and Inference</a:t>
            </a:r>
            <a:endParaRPr lang="en-IN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89222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xfrm>
            <a:off x="713225" y="1822200"/>
            <a:ext cx="62178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Ask a Question</a:t>
            </a:r>
          </a:p>
        </p:txBody>
      </p:sp>
      <p:sp>
        <p:nvSpPr>
          <p:cNvPr id="324" name="Google Shape;324;p30"/>
          <p:cNvSpPr txBox="1">
            <a:spLocks noGrp="1"/>
          </p:cNvSpPr>
          <p:nvPr>
            <p:ph type="title" idx="2"/>
          </p:nvPr>
        </p:nvSpPr>
        <p:spPr>
          <a:xfrm>
            <a:off x="713225" y="88080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25" name="Google Shape;325;p30"/>
          <p:cNvSpPr txBox="1">
            <a:spLocks noGrp="1"/>
          </p:cNvSpPr>
          <p:nvPr>
            <p:ph type="subTitle" idx="1"/>
          </p:nvPr>
        </p:nvSpPr>
        <p:spPr>
          <a:xfrm>
            <a:off x="713225" y="2863350"/>
            <a:ext cx="3277874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600" dirty="0"/>
              <a:t>What are the factors that may influence the Covid-19 vaccination rate?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6132" y="-396571"/>
            <a:ext cx="2523731" cy="25144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15BC2A9-9CDE-F655-5CE6-921F503CD2FF}"/>
              </a:ext>
            </a:extLst>
          </p:cNvPr>
          <p:cNvSpPr/>
          <p:nvPr/>
        </p:nvSpPr>
        <p:spPr>
          <a:xfrm>
            <a:off x="713225" y="1822200"/>
            <a:ext cx="4173100" cy="87331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subTitle" idx="1"/>
          </p:nvPr>
        </p:nvSpPr>
        <p:spPr>
          <a:xfrm>
            <a:off x="336638" y="1064456"/>
            <a:ext cx="8904088" cy="28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u="sng" dirty="0">
                <a:latin typeface="+mj-lt"/>
              </a:rPr>
              <a:t>https://data.cdc.gov/Vaccinations/COVID-19-Vaccinations-in-the-United-States-County/8xkx-amqh/about_data</a:t>
            </a:r>
            <a:endParaRPr b="1" u="sng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10E224-C958-D86D-1135-CEBF00C52A45}"/>
              </a:ext>
            </a:extLst>
          </p:cNvPr>
          <p:cNvSpPr/>
          <p:nvPr/>
        </p:nvSpPr>
        <p:spPr>
          <a:xfrm>
            <a:off x="956385" y="267619"/>
            <a:ext cx="786461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Acquisition</a:t>
            </a:r>
            <a:endParaRPr lang="en-IN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EE2C1B-AFF4-4650-FC30-2C4AA7C29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77" y="1702840"/>
            <a:ext cx="8163234" cy="29871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3D89-DCFE-3261-B0BB-708767623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47489"/>
            <a:ext cx="7704000" cy="572700"/>
          </a:xfrm>
        </p:spPr>
        <p:txBody>
          <a:bodyPr/>
          <a:lstStyle/>
          <a:p>
            <a:r>
              <a:rPr lang="en-IN" sz="1600" b="1" u="sng" dirty="0">
                <a:latin typeface="+mj-lt"/>
              </a:rPr>
              <a:t>https://data.cdc.gov/Vaccinations/Vaccine-Hesitancy-for-COVID-19-County-and-local-es/q9mh-h2tw/about_data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29F00D-C1E0-4DEE-31D7-3FB4FAE1D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1313376"/>
            <a:ext cx="7388352" cy="348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05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CAA9-4146-C177-D733-0AA402A5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</a:t>
            </a:r>
            <a:r>
              <a:rPr lang="en-IN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Cleaning 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572D7E-A10E-E837-6398-B0E3FC15E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4700" y="1197700"/>
            <a:ext cx="3699300" cy="3344400"/>
          </a:xfrm>
        </p:spPr>
        <p:txBody>
          <a:bodyPr/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After Cleaning</a:t>
            </a:r>
            <a:endParaRPr 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AA8CA3D-B8C3-7A8A-76F3-98797D3C280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Before Cleaning</a:t>
            </a:r>
          </a:p>
          <a:p>
            <a:endParaRPr lang="en-US" dirty="0"/>
          </a:p>
          <a:p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5662E-C4FF-97EC-471D-779BE2CB9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8"/>
          <a:stretch/>
        </p:blipFill>
        <p:spPr>
          <a:xfrm>
            <a:off x="4731475" y="1851607"/>
            <a:ext cx="4248405" cy="2516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8D3EF7-5326-C2E0-3B34-6A809993E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4" r="6293"/>
          <a:stretch/>
        </p:blipFill>
        <p:spPr>
          <a:xfrm>
            <a:off x="264318" y="1851607"/>
            <a:ext cx="4154982" cy="166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08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F40B6-D921-2103-7AE3-8774EDDF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</a:t>
            </a:r>
            <a:r>
              <a:rPr lang="en-IN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Cleaning 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242D80-0D9A-C9E9-D4D6-94FF34F376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After Cleaning</a:t>
            </a:r>
            <a:endParaRPr 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08CC85B-E0F9-4E5D-97B4-6535D92933B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Before Cleaning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21E36-C5E4-0B72-CEFA-7A259A3E8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1" y="2078727"/>
            <a:ext cx="4003829" cy="2064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2E621F-7F21-80CF-46D0-6FADBD8C62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941"/>
          <a:stretch/>
        </p:blipFill>
        <p:spPr>
          <a:xfrm>
            <a:off x="4723829" y="2078727"/>
            <a:ext cx="4214225" cy="20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4566"/>
      </p:ext>
    </p:extLst>
  </p:cSld>
  <p:clrMapOvr>
    <a:masterClrMapping/>
  </p:clrMapOvr>
</p:sld>
</file>

<file path=ppt/theme/theme1.xml><?xml version="1.0" encoding="utf-8"?>
<a:theme xmlns:a="http://schemas.openxmlformats.org/drawingml/2006/main" name="Immunology - Bachelor of Science in Biological Sciences by Slidesgo">
  <a:themeElements>
    <a:clrScheme name="Simple Light">
      <a:dk1>
        <a:srgbClr val="16191B"/>
      </a:dk1>
      <a:lt1>
        <a:srgbClr val="E2EBF1"/>
      </a:lt1>
      <a:dk2>
        <a:srgbClr val="3D404B"/>
      </a:dk2>
      <a:lt2>
        <a:srgbClr val="102053"/>
      </a:lt2>
      <a:accent1>
        <a:srgbClr val="1E3386"/>
      </a:accent1>
      <a:accent2>
        <a:srgbClr val="2743AD"/>
      </a:accent2>
      <a:accent3>
        <a:srgbClr val="3C5DC9"/>
      </a:accent3>
      <a:accent4>
        <a:srgbClr val="C4DAEB"/>
      </a:accent4>
      <a:accent5>
        <a:srgbClr val="FFFFFF"/>
      </a:accent5>
      <a:accent6>
        <a:srgbClr val="FFFFFF"/>
      </a:accent6>
      <a:hlink>
        <a:srgbClr val="3D40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386</Words>
  <Application>Microsoft Office PowerPoint</Application>
  <PresentationFormat>On-screen Show (16:9)</PresentationFormat>
  <Paragraphs>107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Nunito Light</vt:lpstr>
      <vt:lpstr>Hind Medium</vt:lpstr>
      <vt:lpstr>Wingdings</vt:lpstr>
      <vt:lpstr>Lato</vt:lpstr>
      <vt:lpstr>DM Sans</vt:lpstr>
      <vt:lpstr>Anaheim</vt:lpstr>
      <vt:lpstr>Times New Roman</vt:lpstr>
      <vt:lpstr>Immunology - Bachelor of Science in Biological Sciences by Slidesgo</vt:lpstr>
      <vt:lpstr>PowerPoint Presentation</vt:lpstr>
      <vt:lpstr>01</vt:lpstr>
      <vt:lpstr>PowerPoint Presentation</vt:lpstr>
      <vt:lpstr>PowerPoint Presentation</vt:lpstr>
      <vt:lpstr>Ask a Question</vt:lpstr>
      <vt:lpstr>PowerPoint Presentation</vt:lpstr>
      <vt:lpstr>https://data.cdc.gov/Vaccinations/Vaccine-Hesitancy-for-COVID-19-County-and-local-es/q9mh-h2tw/about_data</vt:lpstr>
      <vt:lpstr>Data Cleaning </vt:lpstr>
      <vt:lpstr>Data Cleaning </vt:lpstr>
      <vt:lpstr>PowerPoint Presentation</vt:lpstr>
      <vt:lpstr>Data Merging </vt:lpstr>
      <vt:lpstr>PowerPoint Presentation</vt:lpstr>
      <vt:lpstr>Univariate Analysis </vt:lpstr>
      <vt:lpstr>Data Exploration </vt:lpstr>
      <vt:lpstr>Bivariate Analysis </vt:lpstr>
      <vt:lpstr>Multivariate Analysis</vt:lpstr>
      <vt:lpstr>PowerPoint Presentation</vt:lpstr>
      <vt:lpstr>Dominance of Ethnicities in Counties</vt:lpstr>
      <vt:lpstr>Ethnicity vs Series Completion percentage</vt:lpstr>
      <vt:lpstr>Booster vaccination percentage for top 10 counties</vt:lpstr>
      <vt:lpstr>PowerPoint Presentation</vt:lpstr>
      <vt:lpstr>ARIMA Code to predict vaccination Percentage</vt:lpstr>
      <vt:lpstr>Prediction using ARIMA model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U.S. COVID-19 Vaccination Analysis at County Level</dc:title>
  <dc:creator>Pratyusha</dc:creator>
  <cp:lastModifiedBy>Pratyusha Gadasanthala</cp:lastModifiedBy>
  <cp:revision>123</cp:revision>
  <dcterms:modified xsi:type="dcterms:W3CDTF">2024-04-22T21:14:43Z</dcterms:modified>
</cp:coreProperties>
</file>